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sv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40.png"/><Relationship Id="rId1" Type="http://schemas.openxmlformats.org/officeDocument/2006/relationships/hyperlink" Target="mailto:Tommy.Holbrook@deq.ok.gov" TargetMode="External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sv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mailto:Tommy.Holbrook@deq.ok.gov" TargetMode="External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DA95C8-E637-4B04-9AB2-B77B6344294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F6681D4-0A76-490B-9D6D-D318C8B1D98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 dirty="0">
              <a:highlight>
                <a:srgbClr val="000000"/>
              </a:highlight>
            </a:rPr>
            <a:t>DEQ serves as a central repository for all Tier II data this is not the case in other states.</a:t>
          </a:r>
        </a:p>
      </dgm:t>
    </dgm:pt>
    <dgm:pt modelId="{77482C5C-4A16-4CC6-9115-8AEF55FFA760}" type="parTrans" cxnId="{A46B117E-A5CF-4069-8876-05DE4F15F63C}">
      <dgm:prSet/>
      <dgm:spPr/>
      <dgm:t>
        <a:bodyPr/>
        <a:lstStyle/>
        <a:p>
          <a:endParaRPr lang="en-US"/>
        </a:p>
      </dgm:t>
    </dgm:pt>
    <dgm:pt modelId="{A94BB917-A6F4-45DC-B026-27242AC44D0B}" type="sibTrans" cxnId="{A46B117E-A5CF-4069-8876-05DE4F15F63C}">
      <dgm:prSet/>
      <dgm:spPr/>
      <dgm:t>
        <a:bodyPr/>
        <a:lstStyle/>
        <a:p>
          <a:endParaRPr lang="en-US"/>
        </a:p>
      </dgm:t>
    </dgm:pt>
    <dgm:pt modelId="{94A1F062-5848-426F-AC57-CACADC578FD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 dirty="0">
              <a:highlight>
                <a:srgbClr val="000000"/>
              </a:highlight>
            </a:rPr>
            <a:t>DEQ collects all the Tier II data for the state and distributes that data back down to each of the 77 County LEPC’s.</a:t>
          </a:r>
        </a:p>
      </dgm:t>
    </dgm:pt>
    <dgm:pt modelId="{E49B0147-11FB-47CF-BB2D-50108476EC6C}" type="parTrans" cxnId="{104358EA-4389-4C6C-A432-FA10D2182792}">
      <dgm:prSet/>
      <dgm:spPr/>
      <dgm:t>
        <a:bodyPr/>
        <a:lstStyle/>
        <a:p>
          <a:endParaRPr lang="en-US"/>
        </a:p>
      </dgm:t>
    </dgm:pt>
    <dgm:pt modelId="{9FBC59A2-9DFF-4F7F-8084-0A94309DE00E}" type="sibTrans" cxnId="{104358EA-4389-4C6C-A432-FA10D2182792}">
      <dgm:prSet/>
      <dgm:spPr/>
      <dgm:t>
        <a:bodyPr/>
        <a:lstStyle/>
        <a:p>
          <a:endParaRPr lang="en-US"/>
        </a:p>
      </dgm:t>
    </dgm:pt>
    <dgm:pt modelId="{A4C570B3-23E8-4656-BD46-1A722D7E67F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 dirty="0">
              <a:highlight>
                <a:srgbClr val="000000"/>
              </a:highlight>
            </a:rPr>
            <a:t>The agreement is USED AS AN Instrument to ensure that the data is getting to those that need it in each county. </a:t>
          </a:r>
        </a:p>
      </dgm:t>
    </dgm:pt>
    <dgm:pt modelId="{2117F7CB-7B13-46AD-85A0-336E5822AA60}" type="parTrans" cxnId="{CE45CF7C-53DD-49F2-935D-415F585D34F5}">
      <dgm:prSet/>
      <dgm:spPr/>
      <dgm:t>
        <a:bodyPr/>
        <a:lstStyle/>
        <a:p>
          <a:endParaRPr lang="en-US"/>
        </a:p>
      </dgm:t>
    </dgm:pt>
    <dgm:pt modelId="{762DD7C3-633C-4C12-A466-9242EB7838C0}" type="sibTrans" cxnId="{CE45CF7C-53DD-49F2-935D-415F585D34F5}">
      <dgm:prSet/>
      <dgm:spPr/>
      <dgm:t>
        <a:bodyPr/>
        <a:lstStyle/>
        <a:p>
          <a:endParaRPr lang="en-US"/>
        </a:p>
      </dgm:t>
    </dgm:pt>
    <dgm:pt modelId="{7B3928D1-364D-494D-BB9D-E616D3CE01A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 dirty="0">
              <a:highlight>
                <a:srgbClr val="000000"/>
              </a:highlight>
            </a:rPr>
            <a:t>The 1,000.00$ payment is an appreciation for the LEPC after distribution of the data locally</a:t>
          </a:r>
        </a:p>
      </dgm:t>
    </dgm:pt>
    <dgm:pt modelId="{79D933C4-DAFC-44F8-AC2F-D587BE21286B}" type="parTrans" cxnId="{39580A9F-B6A7-45AF-A480-330F617F104A}">
      <dgm:prSet/>
      <dgm:spPr/>
      <dgm:t>
        <a:bodyPr/>
        <a:lstStyle/>
        <a:p>
          <a:endParaRPr lang="en-US"/>
        </a:p>
      </dgm:t>
    </dgm:pt>
    <dgm:pt modelId="{75A251A1-1898-420E-9301-E900DF38A850}" type="sibTrans" cxnId="{39580A9F-B6A7-45AF-A480-330F617F104A}">
      <dgm:prSet/>
      <dgm:spPr/>
      <dgm:t>
        <a:bodyPr/>
        <a:lstStyle/>
        <a:p>
          <a:endParaRPr lang="en-US"/>
        </a:p>
      </dgm:t>
    </dgm:pt>
    <dgm:pt modelId="{B05AAF34-C95F-443F-9B02-BBCDBA8D92B9}" type="pres">
      <dgm:prSet presAssocID="{71DA95C8-E637-4B04-9AB2-B77B63442945}" presName="root" presStyleCnt="0">
        <dgm:presLayoutVars>
          <dgm:dir/>
          <dgm:resizeHandles val="exact"/>
        </dgm:presLayoutVars>
      </dgm:prSet>
      <dgm:spPr/>
    </dgm:pt>
    <dgm:pt modelId="{3EB91924-A77A-44D8-83E4-DAAB2B2CA25B}" type="pres">
      <dgm:prSet presAssocID="{2F6681D4-0A76-490B-9D6D-D318C8B1D98E}" presName="compNode" presStyleCnt="0"/>
      <dgm:spPr/>
    </dgm:pt>
    <dgm:pt modelId="{6ABCC5D9-71F9-4911-9F98-9FE07775CA8E}" type="pres">
      <dgm:prSet presAssocID="{2F6681D4-0A76-490B-9D6D-D318C8B1D98E}" presName="iconBgRect" presStyleLbl="bgShp" presStyleIdx="0" presStyleCnt="4"/>
      <dgm:spPr/>
    </dgm:pt>
    <dgm:pt modelId="{24868852-2D2F-4FEE-B1BF-B0B0E0C184F0}" type="pres">
      <dgm:prSet presAssocID="{2F6681D4-0A76-490B-9D6D-D318C8B1D98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F8B25CBE-26F2-4251-AE6C-E023623DC545}" type="pres">
      <dgm:prSet presAssocID="{2F6681D4-0A76-490B-9D6D-D318C8B1D98E}" presName="spaceRect" presStyleCnt="0"/>
      <dgm:spPr/>
    </dgm:pt>
    <dgm:pt modelId="{5B72F211-E2B4-40F1-B45F-63DB8CDB7956}" type="pres">
      <dgm:prSet presAssocID="{2F6681D4-0A76-490B-9D6D-D318C8B1D98E}" presName="textRect" presStyleLbl="revTx" presStyleIdx="0" presStyleCnt="4">
        <dgm:presLayoutVars>
          <dgm:chMax val="1"/>
          <dgm:chPref val="1"/>
        </dgm:presLayoutVars>
      </dgm:prSet>
      <dgm:spPr/>
    </dgm:pt>
    <dgm:pt modelId="{514B16C9-1239-4BEF-B01F-670CD87949B5}" type="pres">
      <dgm:prSet presAssocID="{A94BB917-A6F4-45DC-B026-27242AC44D0B}" presName="sibTrans" presStyleCnt="0"/>
      <dgm:spPr/>
    </dgm:pt>
    <dgm:pt modelId="{00892205-665B-4701-91E0-06DE4ACC8CB9}" type="pres">
      <dgm:prSet presAssocID="{94A1F062-5848-426F-AC57-CACADC578FDC}" presName="compNode" presStyleCnt="0"/>
      <dgm:spPr/>
    </dgm:pt>
    <dgm:pt modelId="{92DF1731-6B2A-49A1-9CFE-FF6F72140466}" type="pres">
      <dgm:prSet presAssocID="{94A1F062-5848-426F-AC57-CACADC578FDC}" presName="iconBgRect" presStyleLbl="bgShp" presStyleIdx="1" presStyleCnt="4"/>
      <dgm:spPr/>
    </dgm:pt>
    <dgm:pt modelId="{959CBFBF-0249-4DC7-9D42-77D2412AF58F}" type="pres">
      <dgm:prSet presAssocID="{94A1F062-5848-426F-AC57-CACADC578FD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920E4768-17E2-4043-A629-7EC77CB83E18}" type="pres">
      <dgm:prSet presAssocID="{94A1F062-5848-426F-AC57-CACADC578FDC}" presName="spaceRect" presStyleCnt="0"/>
      <dgm:spPr/>
    </dgm:pt>
    <dgm:pt modelId="{08084888-4E0A-4970-993D-B581D811E46F}" type="pres">
      <dgm:prSet presAssocID="{94A1F062-5848-426F-AC57-CACADC578FDC}" presName="textRect" presStyleLbl="revTx" presStyleIdx="1" presStyleCnt="4">
        <dgm:presLayoutVars>
          <dgm:chMax val="1"/>
          <dgm:chPref val="1"/>
        </dgm:presLayoutVars>
      </dgm:prSet>
      <dgm:spPr/>
    </dgm:pt>
    <dgm:pt modelId="{A8ABBBC0-B839-471A-B5C3-8C58F6BE55CF}" type="pres">
      <dgm:prSet presAssocID="{9FBC59A2-9DFF-4F7F-8084-0A94309DE00E}" presName="sibTrans" presStyleCnt="0"/>
      <dgm:spPr/>
    </dgm:pt>
    <dgm:pt modelId="{E7E0C5EA-30E1-4CFB-B2CC-21477B8ACA35}" type="pres">
      <dgm:prSet presAssocID="{A4C570B3-23E8-4656-BD46-1A722D7E67FB}" presName="compNode" presStyleCnt="0"/>
      <dgm:spPr/>
    </dgm:pt>
    <dgm:pt modelId="{8BF301B0-ED2A-47BC-8AC0-350C17C6C727}" type="pres">
      <dgm:prSet presAssocID="{A4C570B3-23E8-4656-BD46-1A722D7E67FB}" presName="iconBgRect" presStyleLbl="bgShp" presStyleIdx="2" presStyleCnt="4"/>
      <dgm:spPr/>
    </dgm:pt>
    <dgm:pt modelId="{ABF3F8CB-2CD3-4FE0-A738-D279513A3279}" type="pres">
      <dgm:prSet presAssocID="{A4C570B3-23E8-4656-BD46-1A722D7E67F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67FF268-F9F7-4505-9143-361E3FBCDDFE}" type="pres">
      <dgm:prSet presAssocID="{A4C570B3-23E8-4656-BD46-1A722D7E67FB}" presName="spaceRect" presStyleCnt="0"/>
      <dgm:spPr/>
    </dgm:pt>
    <dgm:pt modelId="{DDAB4913-5065-49EB-8BBD-B42300EB0A2F}" type="pres">
      <dgm:prSet presAssocID="{A4C570B3-23E8-4656-BD46-1A722D7E67FB}" presName="textRect" presStyleLbl="revTx" presStyleIdx="2" presStyleCnt="4">
        <dgm:presLayoutVars>
          <dgm:chMax val="1"/>
          <dgm:chPref val="1"/>
        </dgm:presLayoutVars>
      </dgm:prSet>
      <dgm:spPr/>
    </dgm:pt>
    <dgm:pt modelId="{C6B16D35-82C7-4088-A2AD-094FF62C94CE}" type="pres">
      <dgm:prSet presAssocID="{762DD7C3-633C-4C12-A466-9242EB7838C0}" presName="sibTrans" presStyleCnt="0"/>
      <dgm:spPr/>
    </dgm:pt>
    <dgm:pt modelId="{DEDF2493-DB44-4DA5-8D07-799C68B7F901}" type="pres">
      <dgm:prSet presAssocID="{7B3928D1-364D-494D-BB9D-E616D3CE01AF}" presName="compNode" presStyleCnt="0"/>
      <dgm:spPr/>
    </dgm:pt>
    <dgm:pt modelId="{E6B0DE9A-CDB5-486C-A61C-A59A7DAD9F18}" type="pres">
      <dgm:prSet presAssocID="{7B3928D1-364D-494D-BB9D-E616D3CE01AF}" presName="iconBgRect" presStyleLbl="bgShp" presStyleIdx="3" presStyleCnt="4"/>
      <dgm:spPr/>
    </dgm:pt>
    <dgm:pt modelId="{964990E2-B369-41DA-AD20-553DD289446D}" type="pres">
      <dgm:prSet presAssocID="{7B3928D1-364D-494D-BB9D-E616D3CE01A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19FB94A-7ACF-4226-BC52-7F1FCE05E8FD}" type="pres">
      <dgm:prSet presAssocID="{7B3928D1-364D-494D-BB9D-E616D3CE01AF}" presName="spaceRect" presStyleCnt="0"/>
      <dgm:spPr/>
    </dgm:pt>
    <dgm:pt modelId="{51FAC9C4-D7BB-4813-A175-3F93EC92C419}" type="pres">
      <dgm:prSet presAssocID="{7B3928D1-364D-494D-BB9D-E616D3CE01A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CE74815-3242-4AE6-8D0B-16EDA20F3749}" type="presOf" srcId="{7B3928D1-364D-494D-BB9D-E616D3CE01AF}" destId="{51FAC9C4-D7BB-4813-A175-3F93EC92C419}" srcOrd="0" destOrd="0" presId="urn:microsoft.com/office/officeart/2018/5/layout/IconCircleLabelList"/>
    <dgm:cxn modelId="{56DF5C1B-C362-4AA8-834A-447AB40E5061}" type="presOf" srcId="{A4C570B3-23E8-4656-BD46-1A722D7E67FB}" destId="{DDAB4913-5065-49EB-8BBD-B42300EB0A2F}" srcOrd="0" destOrd="0" presId="urn:microsoft.com/office/officeart/2018/5/layout/IconCircleLabelList"/>
    <dgm:cxn modelId="{C134ED48-4CFC-4147-BB91-BBE2F779A8EA}" type="presOf" srcId="{2F6681D4-0A76-490B-9D6D-D318C8B1D98E}" destId="{5B72F211-E2B4-40F1-B45F-63DB8CDB7956}" srcOrd="0" destOrd="0" presId="urn:microsoft.com/office/officeart/2018/5/layout/IconCircleLabelList"/>
    <dgm:cxn modelId="{4DAA706F-A69D-4F24-8837-BB5C2AF10520}" type="presOf" srcId="{71DA95C8-E637-4B04-9AB2-B77B63442945}" destId="{B05AAF34-C95F-443F-9B02-BBCDBA8D92B9}" srcOrd="0" destOrd="0" presId="urn:microsoft.com/office/officeart/2018/5/layout/IconCircleLabelList"/>
    <dgm:cxn modelId="{CE45CF7C-53DD-49F2-935D-415F585D34F5}" srcId="{71DA95C8-E637-4B04-9AB2-B77B63442945}" destId="{A4C570B3-23E8-4656-BD46-1A722D7E67FB}" srcOrd="2" destOrd="0" parTransId="{2117F7CB-7B13-46AD-85A0-336E5822AA60}" sibTransId="{762DD7C3-633C-4C12-A466-9242EB7838C0}"/>
    <dgm:cxn modelId="{A46B117E-A5CF-4069-8876-05DE4F15F63C}" srcId="{71DA95C8-E637-4B04-9AB2-B77B63442945}" destId="{2F6681D4-0A76-490B-9D6D-D318C8B1D98E}" srcOrd="0" destOrd="0" parTransId="{77482C5C-4A16-4CC6-9115-8AEF55FFA760}" sibTransId="{A94BB917-A6F4-45DC-B026-27242AC44D0B}"/>
    <dgm:cxn modelId="{39580A9F-B6A7-45AF-A480-330F617F104A}" srcId="{71DA95C8-E637-4B04-9AB2-B77B63442945}" destId="{7B3928D1-364D-494D-BB9D-E616D3CE01AF}" srcOrd="3" destOrd="0" parTransId="{79D933C4-DAFC-44F8-AC2F-D587BE21286B}" sibTransId="{75A251A1-1898-420E-9301-E900DF38A850}"/>
    <dgm:cxn modelId="{51CD08D2-E636-4E52-BC84-ABEC33A89023}" type="presOf" srcId="{94A1F062-5848-426F-AC57-CACADC578FDC}" destId="{08084888-4E0A-4970-993D-B581D811E46F}" srcOrd="0" destOrd="0" presId="urn:microsoft.com/office/officeart/2018/5/layout/IconCircleLabelList"/>
    <dgm:cxn modelId="{104358EA-4389-4C6C-A432-FA10D2182792}" srcId="{71DA95C8-E637-4B04-9AB2-B77B63442945}" destId="{94A1F062-5848-426F-AC57-CACADC578FDC}" srcOrd="1" destOrd="0" parTransId="{E49B0147-11FB-47CF-BB2D-50108476EC6C}" sibTransId="{9FBC59A2-9DFF-4F7F-8084-0A94309DE00E}"/>
    <dgm:cxn modelId="{2F291471-9F64-4C41-B5D8-CB906791D4ED}" type="presParOf" srcId="{B05AAF34-C95F-443F-9B02-BBCDBA8D92B9}" destId="{3EB91924-A77A-44D8-83E4-DAAB2B2CA25B}" srcOrd="0" destOrd="0" presId="urn:microsoft.com/office/officeart/2018/5/layout/IconCircleLabelList"/>
    <dgm:cxn modelId="{D4ADEF5F-4A5B-4291-89D4-7243EDE3049E}" type="presParOf" srcId="{3EB91924-A77A-44D8-83E4-DAAB2B2CA25B}" destId="{6ABCC5D9-71F9-4911-9F98-9FE07775CA8E}" srcOrd="0" destOrd="0" presId="urn:microsoft.com/office/officeart/2018/5/layout/IconCircleLabelList"/>
    <dgm:cxn modelId="{74EC1114-127B-443A-993F-FD7A183A1218}" type="presParOf" srcId="{3EB91924-A77A-44D8-83E4-DAAB2B2CA25B}" destId="{24868852-2D2F-4FEE-B1BF-B0B0E0C184F0}" srcOrd="1" destOrd="0" presId="urn:microsoft.com/office/officeart/2018/5/layout/IconCircleLabelList"/>
    <dgm:cxn modelId="{05FAC9C4-2DE4-4B88-A65C-05B19B04DCF6}" type="presParOf" srcId="{3EB91924-A77A-44D8-83E4-DAAB2B2CA25B}" destId="{F8B25CBE-26F2-4251-AE6C-E023623DC545}" srcOrd="2" destOrd="0" presId="urn:microsoft.com/office/officeart/2018/5/layout/IconCircleLabelList"/>
    <dgm:cxn modelId="{8081C1A4-2CA1-4A46-81C2-C90A28C35340}" type="presParOf" srcId="{3EB91924-A77A-44D8-83E4-DAAB2B2CA25B}" destId="{5B72F211-E2B4-40F1-B45F-63DB8CDB7956}" srcOrd="3" destOrd="0" presId="urn:microsoft.com/office/officeart/2018/5/layout/IconCircleLabelList"/>
    <dgm:cxn modelId="{02330B4A-B64A-4F17-9E80-F87D1DA3DD0E}" type="presParOf" srcId="{B05AAF34-C95F-443F-9B02-BBCDBA8D92B9}" destId="{514B16C9-1239-4BEF-B01F-670CD87949B5}" srcOrd="1" destOrd="0" presId="urn:microsoft.com/office/officeart/2018/5/layout/IconCircleLabelList"/>
    <dgm:cxn modelId="{85774C74-CE2F-4596-B4FD-8E3C83CE9DDC}" type="presParOf" srcId="{B05AAF34-C95F-443F-9B02-BBCDBA8D92B9}" destId="{00892205-665B-4701-91E0-06DE4ACC8CB9}" srcOrd="2" destOrd="0" presId="urn:microsoft.com/office/officeart/2018/5/layout/IconCircleLabelList"/>
    <dgm:cxn modelId="{B225DD98-EFF9-4FA3-8277-1D1E08A327F5}" type="presParOf" srcId="{00892205-665B-4701-91E0-06DE4ACC8CB9}" destId="{92DF1731-6B2A-49A1-9CFE-FF6F72140466}" srcOrd="0" destOrd="0" presId="urn:microsoft.com/office/officeart/2018/5/layout/IconCircleLabelList"/>
    <dgm:cxn modelId="{100606A9-F5D6-4F2D-9883-261F0523C156}" type="presParOf" srcId="{00892205-665B-4701-91E0-06DE4ACC8CB9}" destId="{959CBFBF-0249-4DC7-9D42-77D2412AF58F}" srcOrd="1" destOrd="0" presId="urn:microsoft.com/office/officeart/2018/5/layout/IconCircleLabelList"/>
    <dgm:cxn modelId="{9A488CF0-37D2-41CD-93AE-AAD5369CBA8C}" type="presParOf" srcId="{00892205-665B-4701-91E0-06DE4ACC8CB9}" destId="{920E4768-17E2-4043-A629-7EC77CB83E18}" srcOrd="2" destOrd="0" presId="urn:microsoft.com/office/officeart/2018/5/layout/IconCircleLabelList"/>
    <dgm:cxn modelId="{238BC1E4-B2F3-461C-88CF-335881F4005C}" type="presParOf" srcId="{00892205-665B-4701-91E0-06DE4ACC8CB9}" destId="{08084888-4E0A-4970-993D-B581D811E46F}" srcOrd="3" destOrd="0" presId="urn:microsoft.com/office/officeart/2018/5/layout/IconCircleLabelList"/>
    <dgm:cxn modelId="{1E8C1056-065F-4668-9E05-555116C4BE62}" type="presParOf" srcId="{B05AAF34-C95F-443F-9B02-BBCDBA8D92B9}" destId="{A8ABBBC0-B839-471A-B5C3-8C58F6BE55CF}" srcOrd="3" destOrd="0" presId="urn:microsoft.com/office/officeart/2018/5/layout/IconCircleLabelList"/>
    <dgm:cxn modelId="{CD828AA5-62E7-4401-AEA6-BF3E6B91B305}" type="presParOf" srcId="{B05AAF34-C95F-443F-9B02-BBCDBA8D92B9}" destId="{E7E0C5EA-30E1-4CFB-B2CC-21477B8ACA35}" srcOrd="4" destOrd="0" presId="urn:microsoft.com/office/officeart/2018/5/layout/IconCircleLabelList"/>
    <dgm:cxn modelId="{905CEB18-3929-4925-B8C7-0869AEC516DA}" type="presParOf" srcId="{E7E0C5EA-30E1-4CFB-B2CC-21477B8ACA35}" destId="{8BF301B0-ED2A-47BC-8AC0-350C17C6C727}" srcOrd="0" destOrd="0" presId="urn:microsoft.com/office/officeart/2018/5/layout/IconCircleLabelList"/>
    <dgm:cxn modelId="{CAE6CAC5-6EA1-4558-8D3B-5806E4E5D94C}" type="presParOf" srcId="{E7E0C5EA-30E1-4CFB-B2CC-21477B8ACA35}" destId="{ABF3F8CB-2CD3-4FE0-A738-D279513A3279}" srcOrd="1" destOrd="0" presId="urn:microsoft.com/office/officeart/2018/5/layout/IconCircleLabelList"/>
    <dgm:cxn modelId="{ED3E76AE-9C4C-4138-AFCC-BE14A2FDD8FF}" type="presParOf" srcId="{E7E0C5EA-30E1-4CFB-B2CC-21477B8ACA35}" destId="{067FF268-F9F7-4505-9143-361E3FBCDDFE}" srcOrd="2" destOrd="0" presId="urn:microsoft.com/office/officeart/2018/5/layout/IconCircleLabelList"/>
    <dgm:cxn modelId="{A5962D17-8FFF-4BA6-85A5-B4DCD6096A0C}" type="presParOf" srcId="{E7E0C5EA-30E1-4CFB-B2CC-21477B8ACA35}" destId="{DDAB4913-5065-49EB-8BBD-B42300EB0A2F}" srcOrd="3" destOrd="0" presId="urn:microsoft.com/office/officeart/2018/5/layout/IconCircleLabelList"/>
    <dgm:cxn modelId="{95CF6F77-5329-44E2-B392-FED69E1F5D67}" type="presParOf" srcId="{B05AAF34-C95F-443F-9B02-BBCDBA8D92B9}" destId="{C6B16D35-82C7-4088-A2AD-094FF62C94CE}" srcOrd="5" destOrd="0" presId="urn:microsoft.com/office/officeart/2018/5/layout/IconCircleLabelList"/>
    <dgm:cxn modelId="{A5389C11-6634-4D38-B28A-E886DC9C8DA9}" type="presParOf" srcId="{B05AAF34-C95F-443F-9B02-BBCDBA8D92B9}" destId="{DEDF2493-DB44-4DA5-8D07-799C68B7F901}" srcOrd="6" destOrd="0" presId="urn:microsoft.com/office/officeart/2018/5/layout/IconCircleLabelList"/>
    <dgm:cxn modelId="{DAD68E97-CFD1-420F-93F1-F9F262B7568D}" type="presParOf" srcId="{DEDF2493-DB44-4DA5-8D07-799C68B7F901}" destId="{E6B0DE9A-CDB5-486C-A61C-A59A7DAD9F18}" srcOrd="0" destOrd="0" presId="urn:microsoft.com/office/officeart/2018/5/layout/IconCircleLabelList"/>
    <dgm:cxn modelId="{AE0F84E1-1E9C-4F7C-8D5F-D5EFD6AF484B}" type="presParOf" srcId="{DEDF2493-DB44-4DA5-8D07-799C68B7F901}" destId="{964990E2-B369-41DA-AD20-553DD289446D}" srcOrd="1" destOrd="0" presId="urn:microsoft.com/office/officeart/2018/5/layout/IconCircleLabelList"/>
    <dgm:cxn modelId="{E9A834F6-EFC5-4291-B26F-55F648376ED7}" type="presParOf" srcId="{DEDF2493-DB44-4DA5-8D07-799C68B7F901}" destId="{619FB94A-7ACF-4226-BC52-7F1FCE05E8FD}" srcOrd="2" destOrd="0" presId="urn:microsoft.com/office/officeart/2018/5/layout/IconCircleLabelList"/>
    <dgm:cxn modelId="{884F5799-B40D-4179-A94C-DD10D30493BB}" type="presParOf" srcId="{DEDF2493-DB44-4DA5-8D07-799C68B7F901}" destId="{51FAC9C4-D7BB-4813-A175-3F93EC92C41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3A607-FA80-40C2-A088-28A9F0F47D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90EB3E-E5C8-480F-8A33-528CE7D01A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Agreement Between DEQ &amp; the 77 County Local Emergency Planning Committees</a:t>
          </a:r>
        </a:p>
      </dgm:t>
    </dgm:pt>
    <dgm:pt modelId="{5727E291-D689-4ADB-986B-3BC3528F1F59}" type="parTrans" cxnId="{14D06E78-C97B-4DF7-9E81-576C2A95CE4F}">
      <dgm:prSet/>
      <dgm:spPr/>
      <dgm:t>
        <a:bodyPr/>
        <a:lstStyle/>
        <a:p>
          <a:endParaRPr lang="en-US"/>
        </a:p>
      </dgm:t>
    </dgm:pt>
    <dgm:pt modelId="{48BF09E9-1A66-49E0-B9F5-D69B45EB3C63}" type="sibTrans" cxnId="{14D06E78-C97B-4DF7-9E81-576C2A95CE4F}">
      <dgm:prSet/>
      <dgm:spPr/>
      <dgm:t>
        <a:bodyPr/>
        <a:lstStyle/>
        <a:p>
          <a:endParaRPr lang="en-US"/>
        </a:p>
      </dgm:t>
    </dgm:pt>
    <dgm:pt modelId="{2E3050D6-9C41-4EB0-9784-0ED6446CB2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Fiscal year agreement beginning July 1 &amp; ending on June 30 each year. </a:t>
          </a:r>
        </a:p>
      </dgm:t>
    </dgm:pt>
    <dgm:pt modelId="{64C4C5FB-FB8B-4EEE-BB9D-2DDC344680EF}" type="parTrans" cxnId="{56251995-E127-4A11-B1C9-A2BF1FF594EB}">
      <dgm:prSet/>
      <dgm:spPr/>
      <dgm:t>
        <a:bodyPr/>
        <a:lstStyle/>
        <a:p>
          <a:endParaRPr lang="en-US"/>
        </a:p>
      </dgm:t>
    </dgm:pt>
    <dgm:pt modelId="{5A48B0B8-0293-4B57-B1C3-E2FF8C93D8B4}" type="sibTrans" cxnId="{56251995-E127-4A11-B1C9-A2BF1FF594EB}">
      <dgm:prSet/>
      <dgm:spPr/>
      <dgm:t>
        <a:bodyPr/>
        <a:lstStyle/>
        <a:p>
          <a:endParaRPr lang="en-US"/>
        </a:p>
      </dgm:t>
    </dgm:pt>
    <dgm:pt modelId="{39225D55-F29A-4209-9B72-89B1B2AC10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DEQ  shall provide TIER II information received from the regulated community in the state of Oklahoma to every county LEPC on or before April 1.</a:t>
          </a:r>
        </a:p>
      </dgm:t>
    </dgm:pt>
    <dgm:pt modelId="{6E2918D8-65AD-4DC2-94B2-23BBD6CDA047}" type="parTrans" cxnId="{8266BE16-5051-4C44-891A-4C40B1810A28}">
      <dgm:prSet/>
      <dgm:spPr/>
      <dgm:t>
        <a:bodyPr/>
        <a:lstStyle/>
        <a:p>
          <a:endParaRPr lang="en-US"/>
        </a:p>
      </dgm:t>
    </dgm:pt>
    <dgm:pt modelId="{D92C824E-78A3-4BAA-B179-5E0713726BF2}" type="sibTrans" cxnId="{8266BE16-5051-4C44-891A-4C40B1810A28}">
      <dgm:prSet/>
      <dgm:spPr/>
      <dgm:t>
        <a:bodyPr/>
        <a:lstStyle/>
        <a:p>
          <a:endParaRPr lang="en-US"/>
        </a:p>
      </dgm:t>
    </dgm:pt>
    <dgm:pt modelId="{C7ABC151-F07D-4031-9A92-477DED294C5B}" type="pres">
      <dgm:prSet presAssocID="{48D3A607-FA80-40C2-A088-28A9F0F47DDE}" presName="root" presStyleCnt="0">
        <dgm:presLayoutVars>
          <dgm:dir/>
          <dgm:resizeHandles val="exact"/>
        </dgm:presLayoutVars>
      </dgm:prSet>
      <dgm:spPr/>
    </dgm:pt>
    <dgm:pt modelId="{DF7874C9-388C-4B03-B67F-C68A373BB90B}" type="pres">
      <dgm:prSet presAssocID="{8690EB3E-E5C8-480F-8A33-528CE7D01A24}" presName="compNode" presStyleCnt="0"/>
      <dgm:spPr/>
    </dgm:pt>
    <dgm:pt modelId="{94093BE4-6C32-4928-AD5B-F43F72F36B76}" type="pres">
      <dgm:prSet presAssocID="{8690EB3E-E5C8-480F-8A33-528CE7D01A24}" presName="bgRect" presStyleLbl="bgShp" presStyleIdx="0" presStyleCnt="3"/>
      <dgm:spPr/>
    </dgm:pt>
    <dgm:pt modelId="{A5B23CF6-FEA5-40A2-9653-9B0FA7B5A27C}" type="pres">
      <dgm:prSet presAssocID="{8690EB3E-E5C8-480F-8A33-528CE7D01A2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0A2C2C0A-FE9F-417D-9C8D-FC6420B25328}" type="pres">
      <dgm:prSet presAssocID="{8690EB3E-E5C8-480F-8A33-528CE7D01A24}" presName="spaceRect" presStyleCnt="0"/>
      <dgm:spPr/>
    </dgm:pt>
    <dgm:pt modelId="{5BF43B34-1AC7-47AA-8C66-D2DDB0E28421}" type="pres">
      <dgm:prSet presAssocID="{8690EB3E-E5C8-480F-8A33-528CE7D01A24}" presName="parTx" presStyleLbl="revTx" presStyleIdx="0" presStyleCnt="3">
        <dgm:presLayoutVars>
          <dgm:chMax val="0"/>
          <dgm:chPref val="0"/>
        </dgm:presLayoutVars>
      </dgm:prSet>
      <dgm:spPr/>
    </dgm:pt>
    <dgm:pt modelId="{1F5421AB-A1FD-4803-8141-3E70F706D96B}" type="pres">
      <dgm:prSet presAssocID="{48BF09E9-1A66-49E0-B9F5-D69B45EB3C63}" presName="sibTrans" presStyleCnt="0"/>
      <dgm:spPr/>
    </dgm:pt>
    <dgm:pt modelId="{29DEB46E-C2CC-4CC0-A78B-F378B5D292D3}" type="pres">
      <dgm:prSet presAssocID="{2E3050D6-9C41-4EB0-9784-0ED6446CB24F}" presName="compNode" presStyleCnt="0"/>
      <dgm:spPr/>
    </dgm:pt>
    <dgm:pt modelId="{45A08525-37AA-4EE2-93E4-9F7B329592B9}" type="pres">
      <dgm:prSet presAssocID="{2E3050D6-9C41-4EB0-9784-0ED6446CB24F}" presName="bgRect" presStyleLbl="bgShp" presStyleIdx="1" presStyleCnt="3"/>
      <dgm:spPr/>
    </dgm:pt>
    <dgm:pt modelId="{EF0FB313-7015-4598-9D43-2D45EC7A74D6}" type="pres">
      <dgm:prSet presAssocID="{2E3050D6-9C41-4EB0-9784-0ED6446CB24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90CDA16E-CDED-4447-81A5-B9D5C3815BF3}" type="pres">
      <dgm:prSet presAssocID="{2E3050D6-9C41-4EB0-9784-0ED6446CB24F}" presName="spaceRect" presStyleCnt="0"/>
      <dgm:spPr/>
    </dgm:pt>
    <dgm:pt modelId="{104F67E5-B7FE-4789-988F-9D0904DE8F6C}" type="pres">
      <dgm:prSet presAssocID="{2E3050D6-9C41-4EB0-9784-0ED6446CB24F}" presName="parTx" presStyleLbl="revTx" presStyleIdx="1" presStyleCnt="3">
        <dgm:presLayoutVars>
          <dgm:chMax val="0"/>
          <dgm:chPref val="0"/>
        </dgm:presLayoutVars>
      </dgm:prSet>
      <dgm:spPr/>
    </dgm:pt>
    <dgm:pt modelId="{5A11687F-63FB-4377-9CC8-1921B2FAACFA}" type="pres">
      <dgm:prSet presAssocID="{5A48B0B8-0293-4B57-B1C3-E2FF8C93D8B4}" presName="sibTrans" presStyleCnt="0"/>
      <dgm:spPr/>
    </dgm:pt>
    <dgm:pt modelId="{CDC7D8AB-FF50-4226-A24E-9C5BE4CC9EBB}" type="pres">
      <dgm:prSet presAssocID="{39225D55-F29A-4209-9B72-89B1B2AC107F}" presName="compNode" presStyleCnt="0"/>
      <dgm:spPr/>
    </dgm:pt>
    <dgm:pt modelId="{5A5F689B-C734-49CC-A4C6-43957422B772}" type="pres">
      <dgm:prSet presAssocID="{39225D55-F29A-4209-9B72-89B1B2AC107F}" presName="bgRect" presStyleLbl="bgShp" presStyleIdx="2" presStyleCnt="3"/>
      <dgm:spPr/>
    </dgm:pt>
    <dgm:pt modelId="{87353864-F1A5-43E0-9173-4AE39B6B6959}" type="pres">
      <dgm:prSet presAssocID="{39225D55-F29A-4209-9B72-89B1B2AC107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  <dgm:pt modelId="{28F7A4DC-2CFA-4AD6-B012-E5DFAA324B4D}" type="pres">
      <dgm:prSet presAssocID="{39225D55-F29A-4209-9B72-89B1B2AC107F}" presName="spaceRect" presStyleCnt="0"/>
      <dgm:spPr/>
    </dgm:pt>
    <dgm:pt modelId="{E2B9B446-54AC-45C8-B30A-C136239D091A}" type="pres">
      <dgm:prSet presAssocID="{39225D55-F29A-4209-9B72-89B1B2AC107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266BE16-5051-4C44-891A-4C40B1810A28}" srcId="{48D3A607-FA80-40C2-A088-28A9F0F47DDE}" destId="{39225D55-F29A-4209-9B72-89B1B2AC107F}" srcOrd="2" destOrd="0" parTransId="{6E2918D8-65AD-4DC2-94B2-23BBD6CDA047}" sibTransId="{D92C824E-78A3-4BAA-B179-5E0713726BF2}"/>
    <dgm:cxn modelId="{14D06E78-C97B-4DF7-9E81-576C2A95CE4F}" srcId="{48D3A607-FA80-40C2-A088-28A9F0F47DDE}" destId="{8690EB3E-E5C8-480F-8A33-528CE7D01A24}" srcOrd="0" destOrd="0" parTransId="{5727E291-D689-4ADB-986B-3BC3528F1F59}" sibTransId="{48BF09E9-1A66-49E0-B9F5-D69B45EB3C63}"/>
    <dgm:cxn modelId="{D4B43989-CDB4-4ABB-BA24-917C0E6B9A8C}" type="presOf" srcId="{2E3050D6-9C41-4EB0-9784-0ED6446CB24F}" destId="{104F67E5-B7FE-4789-988F-9D0904DE8F6C}" srcOrd="0" destOrd="0" presId="urn:microsoft.com/office/officeart/2018/2/layout/IconVerticalSolidList"/>
    <dgm:cxn modelId="{56251995-E127-4A11-B1C9-A2BF1FF594EB}" srcId="{48D3A607-FA80-40C2-A088-28A9F0F47DDE}" destId="{2E3050D6-9C41-4EB0-9784-0ED6446CB24F}" srcOrd="1" destOrd="0" parTransId="{64C4C5FB-FB8B-4EEE-BB9D-2DDC344680EF}" sibTransId="{5A48B0B8-0293-4B57-B1C3-E2FF8C93D8B4}"/>
    <dgm:cxn modelId="{53601E9C-C63E-44C5-8767-5673FBA05E88}" type="presOf" srcId="{48D3A607-FA80-40C2-A088-28A9F0F47DDE}" destId="{C7ABC151-F07D-4031-9A92-477DED294C5B}" srcOrd="0" destOrd="0" presId="urn:microsoft.com/office/officeart/2018/2/layout/IconVerticalSolidList"/>
    <dgm:cxn modelId="{1906AB9C-4E31-49A6-A362-3134FA6D60F8}" type="presOf" srcId="{8690EB3E-E5C8-480F-8A33-528CE7D01A24}" destId="{5BF43B34-1AC7-47AA-8C66-D2DDB0E28421}" srcOrd="0" destOrd="0" presId="urn:microsoft.com/office/officeart/2018/2/layout/IconVerticalSolidList"/>
    <dgm:cxn modelId="{0D2D1BA4-A65D-4501-AE3B-495D3C38A845}" type="presOf" srcId="{39225D55-F29A-4209-9B72-89B1B2AC107F}" destId="{E2B9B446-54AC-45C8-B30A-C136239D091A}" srcOrd="0" destOrd="0" presId="urn:microsoft.com/office/officeart/2018/2/layout/IconVerticalSolidList"/>
    <dgm:cxn modelId="{2432B818-FFB2-435F-97B7-67F788067C82}" type="presParOf" srcId="{C7ABC151-F07D-4031-9A92-477DED294C5B}" destId="{DF7874C9-388C-4B03-B67F-C68A373BB90B}" srcOrd="0" destOrd="0" presId="urn:microsoft.com/office/officeart/2018/2/layout/IconVerticalSolidList"/>
    <dgm:cxn modelId="{2BBEFE72-D915-425D-AE22-54061A7A0D78}" type="presParOf" srcId="{DF7874C9-388C-4B03-B67F-C68A373BB90B}" destId="{94093BE4-6C32-4928-AD5B-F43F72F36B76}" srcOrd="0" destOrd="0" presId="urn:microsoft.com/office/officeart/2018/2/layout/IconVerticalSolidList"/>
    <dgm:cxn modelId="{7D225013-9B05-43C4-AFD7-894F115B0B43}" type="presParOf" srcId="{DF7874C9-388C-4B03-B67F-C68A373BB90B}" destId="{A5B23CF6-FEA5-40A2-9653-9B0FA7B5A27C}" srcOrd="1" destOrd="0" presId="urn:microsoft.com/office/officeart/2018/2/layout/IconVerticalSolidList"/>
    <dgm:cxn modelId="{3F9EAC91-7117-4FBF-9872-E7947FD73BA2}" type="presParOf" srcId="{DF7874C9-388C-4B03-B67F-C68A373BB90B}" destId="{0A2C2C0A-FE9F-417D-9C8D-FC6420B25328}" srcOrd="2" destOrd="0" presId="urn:microsoft.com/office/officeart/2018/2/layout/IconVerticalSolidList"/>
    <dgm:cxn modelId="{F041CEB0-370C-4423-9377-05E20E6EFA2D}" type="presParOf" srcId="{DF7874C9-388C-4B03-B67F-C68A373BB90B}" destId="{5BF43B34-1AC7-47AA-8C66-D2DDB0E28421}" srcOrd="3" destOrd="0" presId="urn:microsoft.com/office/officeart/2018/2/layout/IconVerticalSolidList"/>
    <dgm:cxn modelId="{3ECE6BC3-1541-46E0-A125-11F65BEB8BF4}" type="presParOf" srcId="{C7ABC151-F07D-4031-9A92-477DED294C5B}" destId="{1F5421AB-A1FD-4803-8141-3E70F706D96B}" srcOrd="1" destOrd="0" presId="urn:microsoft.com/office/officeart/2018/2/layout/IconVerticalSolidList"/>
    <dgm:cxn modelId="{8F72F706-6A5F-4F6B-99B1-E89454CC41D1}" type="presParOf" srcId="{C7ABC151-F07D-4031-9A92-477DED294C5B}" destId="{29DEB46E-C2CC-4CC0-A78B-F378B5D292D3}" srcOrd="2" destOrd="0" presId="urn:microsoft.com/office/officeart/2018/2/layout/IconVerticalSolidList"/>
    <dgm:cxn modelId="{E398DE51-1153-43E0-A7F6-23444330ECFF}" type="presParOf" srcId="{29DEB46E-C2CC-4CC0-A78B-F378B5D292D3}" destId="{45A08525-37AA-4EE2-93E4-9F7B329592B9}" srcOrd="0" destOrd="0" presId="urn:microsoft.com/office/officeart/2018/2/layout/IconVerticalSolidList"/>
    <dgm:cxn modelId="{A0832A7C-A2B8-4E90-BDEA-D500F5044261}" type="presParOf" srcId="{29DEB46E-C2CC-4CC0-A78B-F378B5D292D3}" destId="{EF0FB313-7015-4598-9D43-2D45EC7A74D6}" srcOrd="1" destOrd="0" presId="urn:microsoft.com/office/officeart/2018/2/layout/IconVerticalSolidList"/>
    <dgm:cxn modelId="{5618F4FD-7D18-4F17-BE02-4F58B9A15912}" type="presParOf" srcId="{29DEB46E-C2CC-4CC0-A78B-F378B5D292D3}" destId="{90CDA16E-CDED-4447-81A5-B9D5C3815BF3}" srcOrd="2" destOrd="0" presId="urn:microsoft.com/office/officeart/2018/2/layout/IconVerticalSolidList"/>
    <dgm:cxn modelId="{BE538275-9A78-4A63-A6AF-E5972027BB2F}" type="presParOf" srcId="{29DEB46E-C2CC-4CC0-A78B-F378B5D292D3}" destId="{104F67E5-B7FE-4789-988F-9D0904DE8F6C}" srcOrd="3" destOrd="0" presId="urn:microsoft.com/office/officeart/2018/2/layout/IconVerticalSolidList"/>
    <dgm:cxn modelId="{560C6917-3E82-4E79-8A5F-991F80F17D33}" type="presParOf" srcId="{C7ABC151-F07D-4031-9A92-477DED294C5B}" destId="{5A11687F-63FB-4377-9CC8-1921B2FAACFA}" srcOrd="3" destOrd="0" presId="urn:microsoft.com/office/officeart/2018/2/layout/IconVerticalSolidList"/>
    <dgm:cxn modelId="{01C97939-F3C6-4E5B-A5DB-EFD3B2377C24}" type="presParOf" srcId="{C7ABC151-F07D-4031-9A92-477DED294C5B}" destId="{CDC7D8AB-FF50-4226-A24E-9C5BE4CC9EBB}" srcOrd="4" destOrd="0" presId="urn:microsoft.com/office/officeart/2018/2/layout/IconVerticalSolidList"/>
    <dgm:cxn modelId="{45501953-233A-4BFA-B5E9-E255FACA604B}" type="presParOf" srcId="{CDC7D8AB-FF50-4226-A24E-9C5BE4CC9EBB}" destId="{5A5F689B-C734-49CC-A4C6-43957422B772}" srcOrd="0" destOrd="0" presId="urn:microsoft.com/office/officeart/2018/2/layout/IconVerticalSolidList"/>
    <dgm:cxn modelId="{59D513DC-8F7C-4BC2-A35D-153C6BB52A8F}" type="presParOf" srcId="{CDC7D8AB-FF50-4226-A24E-9C5BE4CC9EBB}" destId="{87353864-F1A5-43E0-9173-4AE39B6B6959}" srcOrd="1" destOrd="0" presId="urn:microsoft.com/office/officeart/2018/2/layout/IconVerticalSolidList"/>
    <dgm:cxn modelId="{C1E974B8-4871-4865-936C-544D1CBDD4D8}" type="presParOf" srcId="{CDC7D8AB-FF50-4226-A24E-9C5BE4CC9EBB}" destId="{28F7A4DC-2CFA-4AD6-B012-E5DFAA324B4D}" srcOrd="2" destOrd="0" presId="urn:microsoft.com/office/officeart/2018/2/layout/IconVerticalSolidList"/>
    <dgm:cxn modelId="{1EC58430-3CDB-41FA-9C34-1346D8886AB3}" type="presParOf" srcId="{CDC7D8AB-FF50-4226-A24E-9C5BE4CC9EBB}" destId="{E2B9B446-54AC-45C8-B30A-C136239D09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2E5CF5-ACF8-41DE-B022-DC6CD25B0CD8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4A717F-7AC6-4EFC-9672-9E8DFCB76351}">
      <dgm:prSet/>
      <dgm:spPr/>
      <dgm:t>
        <a:bodyPr/>
        <a:lstStyle/>
        <a:p>
          <a:r>
            <a:rPr lang="en-US" b="1" dirty="0"/>
            <a:t>Provide</a:t>
          </a:r>
        </a:p>
      </dgm:t>
    </dgm:pt>
    <dgm:pt modelId="{C86B6593-06AF-4FAA-8E49-15C4D800A597}" type="parTrans" cxnId="{37915F17-1CE2-4A4D-A52B-AB0CA0F8205D}">
      <dgm:prSet/>
      <dgm:spPr/>
      <dgm:t>
        <a:bodyPr/>
        <a:lstStyle/>
        <a:p>
          <a:endParaRPr lang="en-US"/>
        </a:p>
      </dgm:t>
    </dgm:pt>
    <dgm:pt modelId="{478398FA-8EC5-4D0A-84F3-BFFFDBCFFCC5}" type="sibTrans" cxnId="{37915F17-1CE2-4A4D-A52B-AB0CA0F8205D}">
      <dgm:prSet/>
      <dgm:spPr/>
      <dgm:t>
        <a:bodyPr/>
        <a:lstStyle/>
        <a:p>
          <a:endParaRPr lang="en-US"/>
        </a:p>
      </dgm:t>
    </dgm:pt>
    <dgm:pt modelId="{784DABA6-0511-42DB-B549-C7F5EC6C16DB}">
      <dgm:prSet/>
      <dgm:spPr/>
      <dgm:t>
        <a:bodyPr/>
        <a:lstStyle/>
        <a:p>
          <a:r>
            <a:rPr lang="en-US" dirty="0"/>
            <a:t>Provide Tier II information received from DEQ to all paid and volunteer fire departments within the boundary of the LEPC, either electronically or paper copy.</a:t>
          </a:r>
        </a:p>
      </dgm:t>
    </dgm:pt>
    <dgm:pt modelId="{F2400D6E-1668-4B16-A27B-594C459A606A}" type="parTrans" cxnId="{7030EAC1-F17B-47C0-8649-0CDC5BB76319}">
      <dgm:prSet/>
      <dgm:spPr/>
      <dgm:t>
        <a:bodyPr/>
        <a:lstStyle/>
        <a:p>
          <a:endParaRPr lang="en-US"/>
        </a:p>
      </dgm:t>
    </dgm:pt>
    <dgm:pt modelId="{AFDA04FB-48AA-4798-80F0-09D0CB5FF2D2}" type="sibTrans" cxnId="{7030EAC1-F17B-47C0-8649-0CDC5BB76319}">
      <dgm:prSet/>
      <dgm:spPr/>
      <dgm:t>
        <a:bodyPr/>
        <a:lstStyle/>
        <a:p>
          <a:endParaRPr lang="en-US"/>
        </a:p>
      </dgm:t>
    </dgm:pt>
    <dgm:pt modelId="{2822488B-E8A9-4A7A-A8A3-D9724CE7EFE6}">
      <dgm:prSet/>
      <dgm:spPr/>
      <dgm:t>
        <a:bodyPr/>
        <a:lstStyle/>
        <a:p>
          <a:r>
            <a:rPr lang="en-US" b="1" dirty="0"/>
            <a:t>Act</a:t>
          </a:r>
        </a:p>
      </dgm:t>
    </dgm:pt>
    <dgm:pt modelId="{40540EC2-046A-4538-9B87-668F6D13D63A}" type="parTrans" cxnId="{0928421F-EE5A-469C-9C70-6076D17EBFD8}">
      <dgm:prSet/>
      <dgm:spPr/>
      <dgm:t>
        <a:bodyPr/>
        <a:lstStyle/>
        <a:p>
          <a:endParaRPr lang="en-US"/>
        </a:p>
      </dgm:t>
    </dgm:pt>
    <dgm:pt modelId="{5003C7BB-10F8-4058-88FB-31FCF3937E4B}" type="sibTrans" cxnId="{0928421F-EE5A-469C-9C70-6076D17EBFD8}">
      <dgm:prSet/>
      <dgm:spPr/>
      <dgm:t>
        <a:bodyPr/>
        <a:lstStyle/>
        <a:p>
          <a:endParaRPr lang="en-US"/>
        </a:p>
      </dgm:t>
    </dgm:pt>
    <dgm:pt modelId="{09F811C5-1948-4843-96F2-100EF03F4A91}">
      <dgm:prSet/>
      <dgm:spPr/>
      <dgm:t>
        <a:bodyPr/>
        <a:lstStyle/>
        <a:p>
          <a:r>
            <a:rPr lang="en-US" dirty="0"/>
            <a:t>Act as a central repository for Tier II information allowing access and informing all paid and volunteer fire departments within the LEPC’s jurisdiction about procedures for obtaining information. </a:t>
          </a:r>
        </a:p>
      </dgm:t>
    </dgm:pt>
    <dgm:pt modelId="{68CBACF9-B098-4101-ACAC-AA469FC18DF0}" type="parTrans" cxnId="{2BE9A802-C040-40F1-9AC9-A04DDC5A72CB}">
      <dgm:prSet/>
      <dgm:spPr/>
      <dgm:t>
        <a:bodyPr/>
        <a:lstStyle/>
        <a:p>
          <a:endParaRPr lang="en-US"/>
        </a:p>
      </dgm:t>
    </dgm:pt>
    <dgm:pt modelId="{B30A5AC8-D77D-4E59-8DA5-167FE964A165}" type="sibTrans" cxnId="{2BE9A802-C040-40F1-9AC9-A04DDC5A72CB}">
      <dgm:prSet/>
      <dgm:spPr/>
      <dgm:t>
        <a:bodyPr/>
        <a:lstStyle/>
        <a:p>
          <a:endParaRPr lang="en-US"/>
        </a:p>
      </dgm:t>
    </dgm:pt>
    <dgm:pt modelId="{439C3BF5-0C68-4DF2-B1FE-D99ACB63ED39}">
      <dgm:prSet/>
      <dgm:spPr/>
      <dgm:t>
        <a:bodyPr/>
        <a:lstStyle/>
        <a:p>
          <a:r>
            <a:rPr lang="en-US" b="1" dirty="0"/>
            <a:t>Maintain</a:t>
          </a:r>
        </a:p>
      </dgm:t>
    </dgm:pt>
    <dgm:pt modelId="{24C4BCCE-DD36-4589-AC6E-4170F10AB0E1}" type="parTrans" cxnId="{70E926FE-498C-4EF5-A4A9-232840BC998C}">
      <dgm:prSet/>
      <dgm:spPr/>
      <dgm:t>
        <a:bodyPr/>
        <a:lstStyle/>
        <a:p>
          <a:endParaRPr lang="en-US"/>
        </a:p>
      </dgm:t>
    </dgm:pt>
    <dgm:pt modelId="{E01C92D6-E4E5-45EA-8A39-76E0D7F68CB8}" type="sibTrans" cxnId="{70E926FE-498C-4EF5-A4A9-232840BC998C}">
      <dgm:prSet/>
      <dgm:spPr/>
      <dgm:t>
        <a:bodyPr/>
        <a:lstStyle/>
        <a:p>
          <a:endParaRPr lang="en-US"/>
        </a:p>
      </dgm:t>
    </dgm:pt>
    <dgm:pt modelId="{52BB8D98-07A2-4C74-921F-96CABAFE0680}">
      <dgm:prSet/>
      <dgm:spPr/>
      <dgm:t>
        <a:bodyPr/>
        <a:lstStyle/>
        <a:p>
          <a:r>
            <a:rPr lang="en-US" dirty="0"/>
            <a:t>Maintain a list of fire departments &amp; points of contact receiving the most current Tier II information. </a:t>
          </a:r>
        </a:p>
      </dgm:t>
    </dgm:pt>
    <dgm:pt modelId="{2231DD81-953C-4ED3-9D4F-3FB55B152DF8}" type="parTrans" cxnId="{50D397C1-2E26-47D7-9A92-B078FF62F73A}">
      <dgm:prSet/>
      <dgm:spPr/>
      <dgm:t>
        <a:bodyPr/>
        <a:lstStyle/>
        <a:p>
          <a:endParaRPr lang="en-US"/>
        </a:p>
      </dgm:t>
    </dgm:pt>
    <dgm:pt modelId="{4250D126-9F26-4FA7-8AE1-A88991ED0548}" type="sibTrans" cxnId="{50D397C1-2E26-47D7-9A92-B078FF62F73A}">
      <dgm:prSet/>
      <dgm:spPr/>
      <dgm:t>
        <a:bodyPr/>
        <a:lstStyle/>
        <a:p>
          <a:endParaRPr lang="en-US"/>
        </a:p>
      </dgm:t>
    </dgm:pt>
    <dgm:pt modelId="{8F975E64-90BB-4DD0-A342-892A51ACDBA7}">
      <dgm:prSet/>
      <dgm:spPr/>
      <dgm:t>
        <a:bodyPr/>
        <a:lstStyle/>
        <a:p>
          <a:r>
            <a:rPr lang="en-US" b="1" dirty="0"/>
            <a:t>Submit</a:t>
          </a:r>
        </a:p>
      </dgm:t>
    </dgm:pt>
    <dgm:pt modelId="{45388AB2-9203-426D-9365-9884C799A1E8}" type="parTrans" cxnId="{88B376AE-D007-4615-9B63-6B6A99CC6B77}">
      <dgm:prSet/>
      <dgm:spPr/>
      <dgm:t>
        <a:bodyPr/>
        <a:lstStyle/>
        <a:p>
          <a:endParaRPr lang="en-US"/>
        </a:p>
      </dgm:t>
    </dgm:pt>
    <dgm:pt modelId="{5FB7F0C9-7DBA-47E5-A53A-A5C49B7333C2}" type="sibTrans" cxnId="{88B376AE-D007-4615-9B63-6B6A99CC6B77}">
      <dgm:prSet/>
      <dgm:spPr/>
      <dgm:t>
        <a:bodyPr/>
        <a:lstStyle/>
        <a:p>
          <a:endParaRPr lang="en-US"/>
        </a:p>
      </dgm:t>
    </dgm:pt>
    <dgm:pt modelId="{77B2637E-0C82-4779-9415-58B6582CD497}">
      <dgm:prSet/>
      <dgm:spPr/>
      <dgm:t>
        <a:bodyPr/>
        <a:lstStyle/>
        <a:p>
          <a:r>
            <a:rPr lang="en-US" dirty="0"/>
            <a:t>Submit to DEQ annually the methodology by which the Tier II reports were distributed or made available to fire departments in its jurisdiction. </a:t>
          </a:r>
        </a:p>
      </dgm:t>
    </dgm:pt>
    <dgm:pt modelId="{E1DFA19E-5C2F-4E5F-8DE3-FF65A3EDE636}" type="parTrans" cxnId="{CB404088-9EC1-4B94-8FF4-4A47F939751F}">
      <dgm:prSet/>
      <dgm:spPr/>
      <dgm:t>
        <a:bodyPr/>
        <a:lstStyle/>
        <a:p>
          <a:endParaRPr lang="en-US"/>
        </a:p>
      </dgm:t>
    </dgm:pt>
    <dgm:pt modelId="{B5D1ADAE-A3B1-4148-8FA0-03A09338DBCC}" type="sibTrans" cxnId="{CB404088-9EC1-4B94-8FF4-4A47F939751F}">
      <dgm:prSet/>
      <dgm:spPr/>
      <dgm:t>
        <a:bodyPr/>
        <a:lstStyle/>
        <a:p>
          <a:endParaRPr lang="en-US"/>
        </a:p>
      </dgm:t>
    </dgm:pt>
    <dgm:pt modelId="{9A9A7B9F-D672-4D40-B4B2-9AEC17F86977}">
      <dgm:prSet/>
      <dgm:spPr/>
      <dgm:t>
        <a:bodyPr/>
        <a:lstStyle/>
        <a:p>
          <a:r>
            <a:rPr lang="en-US" b="1" dirty="0"/>
            <a:t>Submit</a:t>
          </a:r>
        </a:p>
      </dgm:t>
    </dgm:pt>
    <dgm:pt modelId="{D6130F19-E5FB-4B07-8AB1-D0E234565863}" type="parTrans" cxnId="{4240144A-EA35-496A-90ED-7FF6647ADF32}">
      <dgm:prSet/>
      <dgm:spPr/>
      <dgm:t>
        <a:bodyPr/>
        <a:lstStyle/>
        <a:p>
          <a:endParaRPr lang="en-US"/>
        </a:p>
      </dgm:t>
    </dgm:pt>
    <dgm:pt modelId="{693837E4-CCAC-4DA9-B5AC-5381BE8D091C}" type="sibTrans" cxnId="{4240144A-EA35-496A-90ED-7FF6647ADF32}">
      <dgm:prSet/>
      <dgm:spPr/>
      <dgm:t>
        <a:bodyPr/>
        <a:lstStyle/>
        <a:p>
          <a:endParaRPr lang="en-US"/>
        </a:p>
      </dgm:t>
    </dgm:pt>
    <dgm:pt modelId="{74904BED-C805-41AE-B9C8-202A0D043162}">
      <dgm:prSet/>
      <dgm:spPr/>
      <dgm:t>
        <a:bodyPr/>
        <a:lstStyle/>
        <a:p>
          <a:r>
            <a:rPr lang="en-US"/>
            <a:t>Submit to DEQ annually a list of current LEPC officers.</a:t>
          </a:r>
        </a:p>
      </dgm:t>
    </dgm:pt>
    <dgm:pt modelId="{D18E386B-A565-4662-B42B-B8181CBB5389}" type="parTrans" cxnId="{CD079DCB-5556-48AF-8906-E7EB6E413F74}">
      <dgm:prSet/>
      <dgm:spPr/>
      <dgm:t>
        <a:bodyPr/>
        <a:lstStyle/>
        <a:p>
          <a:endParaRPr lang="en-US"/>
        </a:p>
      </dgm:t>
    </dgm:pt>
    <dgm:pt modelId="{1961AE34-C633-46A7-9615-184FC1DBCC8A}" type="sibTrans" cxnId="{CD079DCB-5556-48AF-8906-E7EB6E413F74}">
      <dgm:prSet/>
      <dgm:spPr/>
      <dgm:t>
        <a:bodyPr/>
        <a:lstStyle/>
        <a:p>
          <a:endParaRPr lang="en-US"/>
        </a:p>
      </dgm:t>
    </dgm:pt>
    <dgm:pt modelId="{8B91FE3F-C413-4342-8FE4-907594219B77}">
      <dgm:prSet/>
      <dgm:spPr/>
      <dgm:t>
        <a:bodyPr/>
        <a:lstStyle/>
        <a:p>
          <a:r>
            <a:rPr lang="en-US" b="1" dirty="0"/>
            <a:t>Submit</a:t>
          </a:r>
        </a:p>
      </dgm:t>
    </dgm:pt>
    <dgm:pt modelId="{44020E58-0503-461E-BFC5-61FD6830DF39}" type="parTrans" cxnId="{6CAC80FB-0719-4221-9184-0DD5100836FC}">
      <dgm:prSet/>
      <dgm:spPr/>
      <dgm:t>
        <a:bodyPr/>
        <a:lstStyle/>
        <a:p>
          <a:endParaRPr lang="en-US"/>
        </a:p>
      </dgm:t>
    </dgm:pt>
    <dgm:pt modelId="{67B16D20-8F86-4B1E-A0C6-3C0F10ED6492}" type="sibTrans" cxnId="{6CAC80FB-0719-4221-9184-0DD5100836FC}">
      <dgm:prSet/>
      <dgm:spPr/>
      <dgm:t>
        <a:bodyPr/>
        <a:lstStyle/>
        <a:p>
          <a:endParaRPr lang="en-US"/>
        </a:p>
      </dgm:t>
    </dgm:pt>
    <dgm:pt modelId="{4E71C756-CEA9-4EA6-B498-7834AD59EEC1}">
      <dgm:prSet/>
      <dgm:spPr/>
      <dgm:t>
        <a:bodyPr/>
        <a:lstStyle/>
        <a:p>
          <a:r>
            <a:rPr lang="en-US"/>
            <a:t>If seeking payment, submit to DEQ annually a payment application for Tier II distribution before June 30. </a:t>
          </a:r>
        </a:p>
      </dgm:t>
    </dgm:pt>
    <dgm:pt modelId="{5FAC9539-43CC-4073-B580-AA0F15D52402}" type="parTrans" cxnId="{C98451F8-4811-4801-81A7-9F900EED2FA3}">
      <dgm:prSet/>
      <dgm:spPr/>
      <dgm:t>
        <a:bodyPr/>
        <a:lstStyle/>
        <a:p>
          <a:endParaRPr lang="en-US"/>
        </a:p>
      </dgm:t>
    </dgm:pt>
    <dgm:pt modelId="{BCAB5476-87D5-4039-AAE1-8D859648C292}" type="sibTrans" cxnId="{C98451F8-4811-4801-81A7-9F900EED2FA3}">
      <dgm:prSet/>
      <dgm:spPr/>
      <dgm:t>
        <a:bodyPr/>
        <a:lstStyle/>
        <a:p>
          <a:endParaRPr lang="en-US"/>
        </a:p>
      </dgm:t>
    </dgm:pt>
    <dgm:pt modelId="{B90A471B-84AF-4924-9391-73D249EBFC06}" type="pres">
      <dgm:prSet presAssocID="{3D2E5CF5-ACF8-41DE-B022-DC6CD25B0CD8}" presName="Name0" presStyleCnt="0">
        <dgm:presLayoutVars>
          <dgm:dir/>
          <dgm:animLvl val="lvl"/>
          <dgm:resizeHandles val="exact"/>
        </dgm:presLayoutVars>
      </dgm:prSet>
      <dgm:spPr/>
    </dgm:pt>
    <dgm:pt modelId="{520D7307-799D-45B7-B945-0574CFA66403}" type="pres">
      <dgm:prSet presAssocID="{844A717F-7AC6-4EFC-9672-9E8DFCB76351}" presName="linNode" presStyleCnt="0"/>
      <dgm:spPr/>
    </dgm:pt>
    <dgm:pt modelId="{FDEB703C-414F-4FD2-AEC3-A6C96421DA70}" type="pres">
      <dgm:prSet presAssocID="{844A717F-7AC6-4EFC-9672-9E8DFCB76351}" presName="parentText" presStyleLbl="alignNode1" presStyleIdx="0" presStyleCnt="6">
        <dgm:presLayoutVars>
          <dgm:chMax val="1"/>
          <dgm:bulletEnabled/>
        </dgm:presLayoutVars>
      </dgm:prSet>
      <dgm:spPr/>
    </dgm:pt>
    <dgm:pt modelId="{3A5374F4-4B80-4750-B8EE-606A8475B6CD}" type="pres">
      <dgm:prSet presAssocID="{844A717F-7AC6-4EFC-9672-9E8DFCB76351}" presName="descendantText" presStyleLbl="alignAccFollowNode1" presStyleIdx="0" presStyleCnt="6">
        <dgm:presLayoutVars>
          <dgm:bulletEnabled/>
        </dgm:presLayoutVars>
      </dgm:prSet>
      <dgm:spPr/>
    </dgm:pt>
    <dgm:pt modelId="{176E42A8-67DA-42CE-9CF2-7C46C697673F}" type="pres">
      <dgm:prSet presAssocID="{478398FA-8EC5-4D0A-84F3-BFFFDBCFFCC5}" presName="sp" presStyleCnt="0"/>
      <dgm:spPr/>
    </dgm:pt>
    <dgm:pt modelId="{DFC4A766-024C-4E0A-A4AA-120A32A766F6}" type="pres">
      <dgm:prSet presAssocID="{2822488B-E8A9-4A7A-A8A3-D9724CE7EFE6}" presName="linNode" presStyleCnt="0"/>
      <dgm:spPr/>
    </dgm:pt>
    <dgm:pt modelId="{087F0CC3-B0A9-4029-A14D-C03C278AF502}" type="pres">
      <dgm:prSet presAssocID="{2822488B-E8A9-4A7A-A8A3-D9724CE7EFE6}" presName="parentText" presStyleLbl="alignNode1" presStyleIdx="1" presStyleCnt="6">
        <dgm:presLayoutVars>
          <dgm:chMax val="1"/>
          <dgm:bulletEnabled/>
        </dgm:presLayoutVars>
      </dgm:prSet>
      <dgm:spPr/>
    </dgm:pt>
    <dgm:pt modelId="{E9A3148C-6285-4C74-8AC1-F188AF3A30CC}" type="pres">
      <dgm:prSet presAssocID="{2822488B-E8A9-4A7A-A8A3-D9724CE7EFE6}" presName="descendantText" presStyleLbl="alignAccFollowNode1" presStyleIdx="1" presStyleCnt="6">
        <dgm:presLayoutVars>
          <dgm:bulletEnabled/>
        </dgm:presLayoutVars>
      </dgm:prSet>
      <dgm:spPr/>
    </dgm:pt>
    <dgm:pt modelId="{35063F4F-8B85-485D-81EF-554B15EB516A}" type="pres">
      <dgm:prSet presAssocID="{5003C7BB-10F8-4058-88FB-31FCF3937E4B}" presName="sp" presStyleCnt="0"/>
      <dgm:spPr/>
    </dgm:pt>
    <dgm:pt modelId="{EE381357-72A8-408D-946E-12A76CD31278}" type="pres">
      <dgm:prSet presAssocID="{439C3BF5-0C68-4DF2-B1FE-D99ACB63ED39}" presName="linNode" presStyleCnt="0"/>
      <dgm:spPr/>
    </dgm:pt>
    <dgm:pt modelId="{55BF474B-774B-42B6-9AE2-F008F632B84E}" type="pres">
      <dgm:prSet presAssocID="{439C3BF5-0C68-4DF2-B1FE-D99ACB63ED39}" presName="parentText" presStyleLbl="alignNode1" presStyleIdx="2" presStyleCnt="6">
        <dgm:presLayoutVars>
          <dgm:chMax val="1"/>
          <dgm:bulletEnabled/>
        </dgm:presLayoutVars>
      </dgm:prSet>
      <dgm:spPr/>
    </dgm:pt>
    <dgm:pt modelId="{B3E63C83-746C-4CC7-8A7F-2FC3938EF67C}" type="pres">
      <dgm:prSet presAssocID="{439C3BF5-0C68-4DF2-B1FE-D99ACB63ED39}" presName="descendantText" presStyleLbl="alignAccFollowNode1" presStyleIdx="2" presStyleCnt="6">
        <dgm:presLayoutVars>
          <dgm:bulletEnabled/>
        </dgm:presLayoutVars>
      </dgm:prSet>
      <dgm:spPr/>
    </dgm:pt>
    <dgm:pt modelId="{70E86BE4-C8AC-4969-A506-03FEAA7EB010}" type="pres">
      <dgm:prSet presAssocID="{E01C92D6-E4E5-45EA-8A39-76E0D7F68CB8}" presName="sp" presStyleCnt="0"/>
      <dgm:spPr/>
    </dgm:pt>
    <dgm:pt modelId="{F1E6814F-60C6-4C83-97E3-5384DFBC449C}" type="pres">
      <dgm:prSet presAssocID="{8F975E64-90BB-4DD0-A342-892A51ACDBA7}" presName="linNode" presStyleCnt="0"/>
      <dgm:spPr/>
    </dgm:pt>
    <dgm:pt modelId="{9A608ACA-C7FF-4F92-9F55-F9B4464455B8}" type="pres">
      <dgm:prSet presAssocID="{8F975E64-90BB-4DD0-A342-892A51ACDBA7}" presName="parentText" presStyleLbl="alignNode1" presStyleIdx="3" presStyleCnt="6">
        <dgm:presLayoutVars>
          <dgm:chMax val="1"/>
          <dgm:bulletEnabled/>
        </dgm:presLayoutVars>
      </dgm:prSet>
      <dgm:spPr/>
    </dgm:pt>
    <dgm:pt modelId="{78DE3078-40F2-45A7-ABF6-1960F80A7AAE}" type="pres">
      <dgm:prSet presAssocID="{8F975E64-90BB-4DD0-A342-892A51ACDBA7}" presName="descendantText" presStyleLbl="alignAccFollowNode1" presStyleIdx="3" presStyleCnt="6">
        <dgm:presLayoutVars>
          <dgm:bulletEnabled/>
        </dgm:presLayoutVars>
      </dgm:prSet>
      <dgm:spPr/>
    </dgm:pt>
    <dgm:pt modelId="{41DE8BA2-A385-4AA4-9986-9CB3D7941447}" type="pres">
      <dgm:prSet presAssocID="{5FB7F0C9-7DBA-47E5-A53A-A5C49B7333C2}" presName="sp" presStyleCnt="0"/>
      <dgm:spPr/>
    </dgm:pt>
    <dgm:pt modelId="{D4F9F5A3-CBDA-4B7F-AE01-3DA11AFA3CF0}" type="pres">
      <dgm:prSet presAssocID="{9A9A7B9F-D672-4D40-B4B2-9AEC17F86977}" presName="linNode" presStyleCnt="0"/>
      <dgm:spPr/>
    </dgm:pt>
    <dgm:pt modelId="{32D8891D-B50B-456B-8ECE-49B0623B811D}" type="pres">
      <dgm:prSet presAssocID="{9A9A7B9F-D672-4D40-B4B2-9AEC17F86977}" presName="parentText" presStyleLbl="alignNode1" presStyleIdx="4" presStyleCnt="6" custLinFactNeighborX="-5">
        <dgm:presLayoutVars>
          <dgm:chMax val="1"/>
          <dgm:bulletEnabled/>
        </dgm:presLayoutVars>
      </dgm:prSet>
      <dgm:spPr/>
    </dgm:pt>
    <dgm:pt modelId="{9E2D8974-E8EF-494B-936C-E3F638121548}" type="pres">
      <dgm:prSet presAssocID="{9A9A7B9F-D672-4D40-B4B2-9AEC17F86977}" presName="descendantText" presStyleLbl="alignAccFollowNode1" presStyleIdx="4" presStyleCnt="6">
        <dgm:presLayoutVars>
          <dgm:bulletEnabled/>
        </dgm:presLayoutVars>
      </dgm:prSet>
      <dgm:spPr/>
    </dgm:pt>
    <dgm:pt modelId="{9130A6A6-732D-4524-B290-7AD97E6E5B8B}" type="pres">
      <dgm:prSet presAssocID="{693837E4-CCAC-4DA9-B5AC-5381BE8D091C}" presName="sp" presStyleCnt="0"/>
      <dgm:spPr/>
    </dgm:pt>
    <dgm:pt modelId="{AE370FD4-72FA-478D-87B3-4CAE8AA7116D}" type="pres">
      <dgm:prSet presAssocID="{8B91FE3F-C413-4342-8FE4-907594219B77}" presName="linNode" presStyleCnt="0"/>
      <dgm:spPr/>
    </dgm:pt>
    <dgm:pt modelId="{C83AB240-F8EA-4912-B93C-C7406E55CCED}" type="pres">
      <dgm:prSet presAssocID="{8B91FE3F-C413-4342-8FE4-907594219B77}" presName="parentText" presStyleLbl="alignNode1" presStyleIdx="5" presStyleCnt="6">
        <dgm:presLayoutVars>
          <dgm:chMax val="1"/>
          <dgm:bulletEnabled/>
        </dgm:presLayoutVars>
      </dgm:prSet>
      <dgm:spPr/>
    </dgm:pt>
    <dgm:pt modelId="{6636F898-C04D-4337-9F14-94895E88CA6D}" type="pres">
      <dgm:prSet presAssocID="{8B91FE3F-C413-4342-8FE4-907594219B77}" presName="descendantText" presStyleLbl="alignAccFollowNode1" presStyleIdx="5" presStyleCnt="6">
        <dgm:presLayoutVars>
          <dgm:bulletEnabled/>
        </dgm:presLayoutVars>
      </dgm:prSet>
      <dgm:spPr/>
    </dgm:pt>
  </dgm:ptLst>
  <dgm:cxnLst>
    <dgm:cxn modelId="{2BE9A802-C040-40F1-9AC9-A04DDC5A72CB}" srcId="{2822488B-E8A9-4A7A-A8A3-D9724CE7EFE6}" destId="{09F811C5-1948-4843-96F2-100EF03F4A91}" srcOrd="0" destOrd="0" parTransId="{68CBACF9-B098-4101-ACAC-AA469FC18DF0}" sibTransId="{B30A5AC8-D77D-4E59-8DA5-167FE964A165}"/>
    <dgm:cxn modelId="{37915F17-1CE2-4A4D-A52B-AB0CA0F8205D}" srcId="{3D2E5CF5-ACF8-41DE-B022-DC6CD25B0CD8}" destId="{844A717F-7AC6-4EFC-9672-9E8DFCB76351}" srcOrd="0" destOrd="0" parTransId="{C86B6593-06AF-4FAA-8E49-15C4D800A597}" sibTransId="{478398FA-8EC5-4D0A-84F3-BFFFDBCFFCC5}"/>
    <dgm:cxn modelId="{A35DE917-FD65-4445-A69D-9796F07DCE95}" type="presOf" srcId="{3D2E5CF5-ACF8-41DE-B022-DC6CD25B0CD8}" destId="{B90A471B-84AF-4924-9391-73D249EBFC06}" srcOrd="0" destOrd="0" presId="urn:microsoft.com/office/officeart/2016/7/layout/VerticalSolidActionList"/>
    <dgm:cxn modelId="{F4597E1A-C4A8-4139-B7B1-DD10C02FC128}" type="presOf" srcId="{77B2637E-0C82-4779-9415-58B6582CD497}" destId="{78DE3078-40F2-45A7-ABF6-1960F80A7AAE}" srcOrd="0" destOrd="0" presId="urn:microsoft.com/office/officeart/2016/7/layout/VerticalSolidActionList"/>
    <dgm:cxn modelId="{0928421F-EE5A-469C-9C70-6076D17EBFD8}" srcId="{3D2E5CF5-ACF8-41DE-B022-DC6CD25B0CD8}" destId="{2822488B-E8A9-4A7A-A8A3-D9724CE7EFE6}" srcOrd="1" destOrd="0" parTransId="{40540EC2-046A-4538-9B87-668F6D13D63A}" sibTransId="{5003C7BB-10F8-4058-88FB-31FCF3937E4B}"/>
    <dgm:cxn modelId="{1C98C629-5151-4179-AF46-0B65BEB18C68}" type="presOf" srcId="{844A717F-7AC6-4EFC-9672-9E8DFCB76351}" destId="{FDEB703C-414F-4FD2-AEC3-A6C96421DA70}" srcOrd="0" destOrd="0" presId="urn:microsoft.com/office/officeart/2016/7/layout/VerticalSolidActionList"/>
    <dgm:cxn modelId="{9320E32C-54B5-4D15-A8D9-21760429237D}" type="presOf" srcId="{8F975E64-90BB-4DD0-A342-892A51ACDBA7}" destId="{9A608ACA-C7FF-4F92-9F55-F9B4464455B8}" srcOrd="0" destOrd="0" presId="urn:microsoft.com/office/officeart/2016/7/layout/VerticalSolidActionList"/>
    <dgm:cxn modelId="{EAAC6038-96F9-42E7-9A99-B6A9860B3149}" type="presOf" srcId="{74904BED-C805-41AE-B9C8-202A0D043162}" destId="{9E2D8974-E8EF-494B-936C-E3F638121548}" srcOrd="0" destOrd="0" presId="urn:microsoft.com/office/officeart/2016/7/layout/VerticalSolidActionList"/>
    <dgm:cxn modelId="{0B715F44-FE00-41EA-9448-F82036D8A6F9}" type="presOf" srcId="{52BB8D98-07A2-4C74-921F-96CABAFE0680}" destId="{B3E63C83-746C-4CC7-8A7F-2FC3938EF67C}" srcOrd="0" destOrd="0" presId="urn:microsoft.com/office/officeart/2016/7/layout/VerticalSolidActionList"/>
    <dgm:cxn modelId="{4240144A-EA35-496A-90ED-7FF6647ADF32}" srcId="{3D2E5CF5-ACF8-41DE-B022-DC6CD25B0CD8}" destId="{9A9A7B9F-D672-4D40-B4B2-9AEC17F86977}" srcOrd="4" destOrd="0" parTransId="{D6130F19-E5FB-4B07-8AB1-D0E234565863}" sibTransId="{693837E4-CCAC-4DA9-B5AC-5381BE8D091C}"/>
    <dgm:cxn modelId="{6C03E76E-AFAA-4CA0-9A85-7EAAD6FBE548}" type="presOf" srcId="{4E71C756-CEA9-4EA6-B498-7834AD59EEC1}" destId="{6636F898-C04D-4337-9F14-94895E88CA6D}" srcOrd="0" destOrd="0" presId="urn:microsoft.com/office/officeart/2016/7/layout/VerticalSolidActionList"/>
    <dgm:cxn modelId="{CB404088-9EC1-4B94-8FF4-4A47F939751F}" srcId="{8F975E64-90BB-4DD0-A342-892A51ACDBA7}" destId="{77B2637E-0C82-4779-9415-58B6582CD497}" srcOrd="0" destOrd="0" parTransId="{E1DFA19E-5C2F-4E5F-8DE3-FF65A3EDE636}" sibTransId="{B5D1ADAE-A3B1-4148-8FA0-03A09338DBCC}"/>
    <dgm:cxn modelId="{572EA396-E278-48B6-B2A8-F0838B64F9D6}" type="presOf" srcId="{784DABA6-0511-42DB-B549-C7F5EC6C16DB}" destId="{3A5374F4-4B80-4750-B8EE-606A8475B6CD}" srcOrd="0" destOrd="0" presId="urn:microsoft.com/office/officeart/2016/7/layout/VerticalSolidActionList"/>
    <dgm:cxn modelId="{38E4E996-2D18-4CA8-ABF5-1255FFC65114}" type="presOf" srcId="{09F811C5-1948-4843-96F2-100EF03F4A91}" destId="{E9A3148C-6285-4C74-8AC1-F188AF3A30CC}" srcOrd="0" destOrd="0" presId="urn:microsoft.com/office/officeart/2016/7/layout/VerticalSolidActionList"/>
    <dgm:cxn modelId="{88B376AE-D007-4615-9B63-6B6A99CC6B77}" srcId="{3D2E5CF5-ACF8-41DE-B022-DC6CD25B0CD8}" destId="{8F975E64-90BB-4DD0-A342-892A51ACDBA7}" srcOrd="3" destOrd="0" parTransId="{45388AB2-9203-426D-9365-9884C799A1E8}" sibTransId="{5FB7F0C9-7DBA-47E5-A53A-A5C49B7333C2}"/>
    <dgm:cxn modelId="{50D397C1-2E26-47D7-9A92-B078FF62F73A}" srcId="{439C3BF5-0C68-4DF2-B1FE-D99ACB63ED39}" destId="{52BB8D98-07A2-4C74-921F-96CABAFE0680}" srcOrd="0" destOrd="0" parTransId="{2231DD81-953C-4ED3-9D4F-3FB55B152DF8}" sibTransId="{4250D126-9F26-4FA7-8AE1-A88991ED0548}"/>
    <dgm:cxn modelId="{7030EAC1-F17B-47C0-8649-0CDC5BB76319}" srcId="{844A717F-7AC6-4EFC-9672-9E8DFCB76351}" destId="{784DABA6-0511-42DB-B549-C7F5EC6C16DB}" srcOrd="0" destOrd="0" parTransId="{F2400D6E-1668-4B16-A27B-594C459A606A}" sibTransId="{AFDA04FB-48AA-4798-80F0-09D0CB5FF2D2}"/>
    <dgm:cxn modelId="{CD079DCB-5556-48AF-8906-E7EB6E413F74}" srcId="{9A9A7B9F-D672-4D40-B4B2-9AEC17F86977}" destId="{74904BED-C805-41AE-B9C8-202A0D043162}" srcOrd="0" destOrd="0" parTransId="{D18E386B-A565-4662-B42B-B8181CBB5389}" sibTransId="{1961AE34-C633-46A7-9615-184FC1DBCC8A}"/>
    <dgm:cxn modelId="{C68CDCCE-D7ED-48A5-831F-78613E6A6248}" type="presOf" srcId="{2822488B-E8A9-4A7A-A8A3-D9724CE7EFE6}" destId="{087F0CC3-B0A9-4029-A14D-C03C278AF502}" srcOrd="0" destOrd="0" presId="urn:microsoft.com/office/officeart/2016/7/layout/VerticalSolidActionList"/>
    <dgm:cxn modelId="{7B47FED1-B46E-4D4B-A868-94E6729C8971}" type="presOf" srcId="{8B91FE3F-C413-4342-8FE4-907594219B77}" destId="{C83AB240-F8EA-4912-B93C-C7406E55CCED}" srcOrd="0" destOrd="0" presId="urn:microsoft.com/office/officeart/2016/7/layout/VerticalSolidActionList"/>
    <dgm:cxn modelId="{C98451F8-4811-4801-81A7-9F900EED2FA3}" srcId="{8B91FE3F-C413-4342-8FE4-907594219B77}" destId="{4E71C756-CEA9-4EA6-B498-7834AD59EEC1}" srcOrd="0" destOrd="0" parTransId="{5FAC9539-43CC-4073-B580-AA0F15D52402}" sibTransId="{BCAB5476-87D5-4039-AAE1-8D859648C292}"/>
    <dgm:cxn modelId="{10AAE6F9-CEC0-46D9-B1ED-175C10B565E1}" type="presOf" srcId="{9A9A7B9F-D672-4D40-B4B2-9AEC17F86977}" destId="{32D8891D-B50B-456B-8ECE-49B0623B811D}" srcOrd="0" destOrd="0" presId="urn:microsoft.com/office/officeart/2016/7/layout/VerticalSolidActionList"/>
    <dgm:cxn modelId="{2B2B79FB-B217-488C-86EA-D93CDD433372}" type="presOf" srcId="{439C3BF5-0C68-4DF2-B1FE-D99ACB63ED39}" destId="{55BF474B-774B-42B6-9AE2-F008F632B84E}" srcOrd="0" destOrd="0" presId="urn:microsoft.com/office/officeart/2016/7/layout/VerticalSolidActionList"/>
    <dgm:cxn modelId="{6CAC80FB-0719-4221-9184-0DD5100836FC}" srcId="{3D2E5CF5-ACF8-41DE-B022-DC6CD25B0CD8}" destId="{8B91FE3F-C413-4342-8FE4-907594219B77}" srcOrd="5" destOrd="0" parTransId="{44020E58-0503-461E-BFC5-61FD6830DF39}" sibTransId="{67B16D20-8F86-4B1E-A0C6-3C0F10ED6492}"/>
    <dgm:cxn modelId="{70E926FE-498C-4EF5-A4A9-232840BC998C}" srcId="{3D2E5CF5-ACF8-41DE-B022-DC6CD25B0CD8}" destId="{439C3BF5-0C68-4DF2-B1FE-D99ACB63ED39}" srcOrd="2" destOrd="0" parTransId="{24C4BCCE-DD36-4589-AC6E-4170F10AB0E1}" sibTransId="{E01C92D6-E4E5-45EA-8A39-76E0D7F68CB8}"/>
    <dgm:cxn modelId="{B09B1AAD-2201-45BA-AB58-565A2D7F50CF}" type="presParOf" srcId="{B90A471B-84AF-4924-9391-73D249EBFC06}" destId="{520D7307-799D-45B7-B945-0574CFA66403}" srcOrd="0" destOrd="0" presId="urn:microsoft.com/office/officeart/2016/7/layout/VerticalSolidActionList"/>
    <dgm:cxn modelId="{BB3C1FFB-E560-40DA-9313-A81E3A45416F}" type="presParOf" srcId="{520D7307-799D-45B7-B945-0574CFA66403}" destId="{FDEB703C-414F-4FD2-AEC3-A6C96421DA70}" srcOrd="0" destOrd="0" presId="urn:microsoft.com/office/officeart/2016/7/layout/VerticalSolidActionList"/>
    <dgm:cxn modelId="{79A5ECA9-DBDC-4811-AB92-098EF1693E6F}" type="presParOf" srcId="{520D7307-799D-45B7-B945-0574CFA66403}" destId="{3A5374F4-4B80-4750-B8EE-606A8475B6CD}" srcOrd="1" destOrd="0" presId="urn:microsoft.com/office/officeart/2016/7/layout/VerticalSolidActionList"/>
    <dgm:cxn modelId="{5C47F1FD-E797-4CE0-8E9E-0C6493F8687B}" type="presParOf" srcId="{B90A471B-84AF-4924-9391-73D249EBFC06}" destId="{176E42A8-67DA-42CE-9CF2-7C46C697673F}" srcOrd="1" destOrd="0" presId="urn:microsoft.com/office/officeart/2016/7/layout/VerticalSolidActionList"/>
    <dgm:cxn modelId="{C1B2C00A-6226-4414-AAE1-5D8EE8FFEE3C}" type="presParOf" srcId="{B90A471B-84AF-4924-9391-73D249EBFC06}" destId="{DFC4A766-024C-4E0A-A4AA-120A32A766F6}" srcOrd="2" destOrd="0" presId="urn:microsoft.com/office/officeart/2016/7/layout/VerticalSolidActionList"/>
    <dgm:cxn modelId="{AA008137-212B-4B9A-AD6F-7D5E2FEDC827}" type="presParOf" srcId="{DFC4A766-024C-4E0A-A4AA-120A32A766F6}" destId="{087F0CC3-B0A9-4029-A14D-C03C278AF502}" srcOrd="0" destOrd="0" presId="urn:microsoft.com/office/officeart/2016/7/layout/VerticalSolidActionList"/>
    <dgm:cxn modelId="{3388F122-21B0-4437-A771-115C1C74B1BC}" type="presParOf" srcId="{DFC4A766-024C-4E0A-A4AA-120A32A766F6}" destId="{E9A3148C-6285-4C74-8AC1-F188AF3A30CC}" srcOrd="1" destOrd="0" presId="urn:microsoft.com/office/officeart/2016/7/layout/VerticalSolidActionList"/>
    <dgm:cxn modelId="{43271ABB-02FD-4578-A8B2-6C503DD85D53}" type="presParOf" srcId="{B90A471B-84AF-4924-9391-73D249EBFC06}" destId="{35063F4F-8B85-485D-81EF-554B15EB516A}" srcOrd="3" destOrd="0" presId="urn:microsoft.com/office/officeart/2016/7/layout/VerticalSolidActionList"/>
    <dgm:cxn modelId="{72CFC36B-3683-4414-B3A2-221238837AC2}" type="presParOf" srcId="{B90A471B-84AF-4924-9391-73D249EBFC06}" destId="{EE381357-72A8-408D-946E-12A76CD31278}" srcOrd="4" destOrd="0" presId="urn:microsoft.com/office/officeart/2016/7/layout/VerticalSolidActionList"/>
    <dgm:cxn modelId="{0DFA3B56-2411-4343-88EB-E18D8EA6F77B}" type="presParOf" srcId="{EE381357-72A8-408D-946E-12A76CD31278}" destId="{55BF474B-774B-42B6-9AE2-F008F632B84E}" srcOrd="0" destOrd="0" presId="urn:microsoft.com/office/officeart/2016/7/layout/VerticalSolidActionList"/>
    <dgm:cxn modelId="{50DAD7F2-B3AE-428F-BAB1-030FDC4A37ED}" type="presParOf" srcId="{EE381357-72A8-408D-946E-12A76CD31278}" destId="{B3E63C83-746C-4CC7-8A7F-2FC3938EF67C}" srcOrd="1" destOrd="0" presId="urn:microsoft.com/office/officeart/2016/7/layout/VerticalSolidActionList"/>
    <dgm:cxn modelId="{649F57D0-8B46-45B2-A413-7B215A946765}" type="presParOf" srcId="{B90A471B-84AF-4924-9391-73D249EBFC06}" destId="{70E86BE4-C8AC-4969-A506-03FEAA7EB010}" srcOrd="5" destOrd="0" presId="urn:microsoft.com/office/officeart/2016/7/layout/VerticalSolidActionList"/>
    <dgm:cxn modelId="{32719A97-0FD2-401E-A0F2-73D0A0824422}" type="presParOf" srcId="{B90A471B-84AF-4924-9391-73D249EBFC06}" destId="{F1E6814F-60C6-4C83-97E3-5384DFBC449C}" srcOrd="6" destOrd="0" presId="urn:microsoft.com/office/officeart/2016/7/layout/VerticalSolidActionList"/>
    <dgm:cxn modelId="{86C313C2-CDC3-4D6F-B73A-4773D49EC601}" type="presParOf" srcId="{F1E6814F-60C6-4C83-97E3-5384DFBC449C}" destId="{9A608ACA-C7FF-4F92-9F55-F9B4464455B8}" srcOrd="0" destOrd="0" presId="urn:microsoft.com/office/officeart/2016/7/layout/VerticalSolidActionList"/>
    <dgm:cxn modelId="{7E15B494-93DE-430F-AF3A-0B75739A90E9}" type="presParOf" srcId="{F1E6814F-60C6-4C83-97E3-5384DFBC449C}" destId="{78DE3078-40F2-45A7-ABF6-1960F80A7AAE}" srcOrd="1" destOrd="0" presId="urn:microsoft.com/office/officeart/2016/7/layout/VerticalSolidActionList"/>
    <dgm:cxn modelId="{C9DAC1EF-F360-4018-9FC7-08DF9D6EDD66}" type="presParOf" srcId="{B90A471B-84AF-4924-9391-73D249EBFC06}" destId="{41DE8BA2-A385-4AA4-9986-9CB3D7941447}" srcOrd="7" destOrd="0" presId="urn:microsoft.com/office/officeart/2016/7/layout/VerticalSolidActionList"/>
    <dgm:cxn modelId="{CCD670A8-2FD0-4744-AF96-4D3354F2C79C}" type="presParOf" srcId="{B90A471B-84AF-4924-9391-73D249EBFC06}" destId="{D4F9F5A3-CBDA-4B7F-AE01-3DA11AFA3CF0}" srcOrd="8" destOrd="0" presId="urn:microsoft.com/office/officeart/2016/7/layout/VerticalSolidActionList"/>
    <dgm:cxn modelId="{B2AA1C50-A75D-4FEB-A29A-0B5A18B9E73C}" type="presParOf" srcId="{D4F9F5A3-CBDA-4B7F-AE01-3DA11AFA3CF0}" destId="{32D8891D-B50B-456B-8ECE-49B0623B811D}" srcOrd="0" destOrd="0" presId="urn:microsoft.com/office/officeart/2016/7/layout/VerticalSolidActionList"/>
    <dgm:cxn modelId="{42F47C94-74BF-400B-93E1-AF3DBD0997C9}" type="presParOf" srcId="{D4F9F5A3-CBDA-4B7F-AE01-3DA11AFA3CF0}" destId="{9E2D8974-E8EF-494B-936C-E3F638121548}" srcOrd="1" destOrd="0" presId="urn:microsoft.com/office/officeart/2016/7/layout/VerticalSolidActionList"/>
    <dgm:cxn modelId="{63E5B76C-1CD3-44C4-9EC2-026E6B9BD943}" type="presParOf" srcId="{B90A471B-84AF-4924-9391-73D249EBFC06}" destId="{9130A6A6-732D-4524-B290-7AD97E6E5B8B}" srcOrd="9" destOrd="0" presId="urn:microsoft.com/office/officeart/2016/7/layout/VerticalSolidActionList"/>
    <dgm:cxn modelId="{808990C2-5B68-4272-B098-F1FBF26A47C2}" type="presParOf" srcId="{B90A471B-84AF-4924-9391-73D249EBFC06}" destId="{AE370FD4-72FA-478D-87B3-4CAE8AA7116D}" srcOrd="10" destOrd="0" presId="urn:microsoft.com/office/officeart/2016/7/layout/VerticalSolidActionList"/>
    <dgm:cxn modelId="{CC1471BB-144E-4077-8860-FE9DD1AF87DC}" type="presParOf" srcId="{AE370FD4-72FA-478D-87B3-4CAE8AA7116D}" destId="{C83AB240-F8EA-4912-B93C-C7406E55CCED}" srcOrd="0" destOrd="0" presId="urn:microsoft.com/office/officeart/2016/7/layout/VerticalSolidActionList"/>
    <dgm:cxn modelId="{D2B44F40-D130-4688-915A-450B27328AD9}" type="presParOf" srcId="{AE370FD4-72FA-478D-87B3-4CAE8AA7116D}" destId="{6636F898-C04D-4337-9F14-94895E88CA6D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006367-E76C-4E5B-8879-100F2C52EA3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6DB3825-9027-41B8-9C29-BC1A75A1054B}">
      <dgm:prSet/>
      <dgm:spPr/>
      <dgm:t>
        <a:bodyPr/>
        <a:lstStyle/>
        <a:p>
          <a:r>
            <a:rPr lang="en-US" b="1" dirty="0"/>
            <a:t>LEPC’s that have an agreement on file for the current fiscal year will receive a payment application by email on or before April 1</a:t>
          </a:r>
          <a:r>
            <a:rPr lang="en-US" b="1" baseline="30000" dirty="0"/>
            <a:t>st</a:t>
          </a:r>
          <a:r>
            <a:rPr lang="en-US" b="1" dirty="0"/>
            <a:t>. </a:t>
          </a:r>
        </a:p>
      </dgm:t>
    </dgm:pt>
    <dgm:pt modelId="{FC198A5F-7D7C-42B1-A00B-CFFC70052D49}" type="parTrans" cxnId="{55185677-9D27-4ACF-90A9-09F282D840CD}">
      <dgm:prSet/>
      <dgm:spPr/>
      <dgm:t>
        <a:bodyPr/>
        <a:lstStyle/>
        <a:p>
          <a:endParaRPr lang="en-US"/>
        </a:p>
      </dgm:t>
    </dgm:pt>
    <dgm:pt modelId="{F2EA696F-F2CE-48E4-AC39-346FC9CF660C}" type="sibTrans" cxnId="{55185677-9D27-4ACF-90A9-09F282D840CD}">
      <dgm:prSet/>
      <dgm:spPr/>
      <dgm:t>
        <a:bodyPr/>
        <a:lstStyle/>
        <a:p>
          <a:endParaRPr lang="en-US"/>
        </a:p>
      </dgm:t>
    </dgm:pt>
    <dgm:pt modelId="{F95E2AE0-64CD-433B-9272-6C2E74E314D5}">
      <dgm:prSet/>
      <dgm:spPr/>
      <dgm:t>
        <a:bodyPr/>
        <a:lstStyle/>
        <a:p>
          <a:r>
            <a:rPr lang="en-US" b="1" dirty="0"/>
            <a:t>Payment Applications must be turned in no later than June 30 of the current fiscal year to receive funding. </a:t>
          </a:r>
        </a:p>
      </dgm:t>
    </dgm:pt>
    <dgm:pt modelId="{BC83A107-6023-438E-B646-F62D691D4E3B}" type="parTrans" cxnId="{7716BC17-3BCA-47BA-8089-746E72E5C491}">
      <dgm:prSet/>
      <dgm:spPr/>
      <dgm:t>
        <a:bodyPr/>
        <a:lstStyle/>
        <a:p>
          <a:endParaRPr lang="en-US"/>
        </a:p>
      </dgm:t>
    </dgm:pt>
    <dgm:pt modelId="{DB993245-1E64-4E5F-9413-9D7B76B26896}" type="sibTrans" cxnId="{7716BC17-3BCA-47BA-8089-746E72E5C491}">
      <dgm:prSet/>
      <dgm:spPr/>
      <dgm:t>
        <a:bodyPr/>
        <a:lstStyle/>
        <a:p>
          <a:endParaRPr lang="en-US"/>
        </a:p>
      </dgm:t>
    </dgm:pt>
    <dgm:pt modelId="{E0502396-A222-4CA5-BF04-D44367FAB910}" type="pres">
      <dgm:prSet presAssocID="{98006367-E76C-4E5B-8879-100F2C52EA39}" presName="root" presStyleCnt="0">
        <dgm:presLayoutVars>
          <dgm:dir/>
          <dgm:resizeHandles val="exact"/>
        </dgm:presLayoutVars>
      </dgm:prSet>
      <dgm:spPr/>
    </dgm:pt>
    <dgm:pt modelId="{B8A64DF2-D1F3-42F6-B507-49BF9D0D0082}" type="pres">
      <dgm:prSet presAssocID="{E6DB3825-9027-41B8-9C29-BC1A75A1054B}" presName="compNode" presStyleCnt="0"/>
      <dgm:spPr/>
    </dgm:pt>
    <dgm:pt modelId="{F14C6112-1617-4C2F-A0E3-2E926A78C85A}" type="pres">
      <dgm:prSet presAssocID="{E6DB3825-9027-41B8-9C29-BC1A75A1054B}" presName="bgRect" presStyleLbl="bgShp" presStyleIdx="0" presStyleCnt="2"/>
      <dgm:spPr/>
    </dgm:pt>
    <dgm:pt modelId="{982DD812-B39F-44AC-B48C-8FD909131B60}" type="pres">
      <dgm:prSet presAssocID="{E6DB3825-9027-41B8-9C29-BC1A75A1054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DEF37A25-DE6E-494E-997B-1D2C0A04D9E1}" type="pres">
      <dgm:prSet presAssocID="{E6DB3825-9027-41B8-9C29-BC1A75A1054B}" presName="spaceRect" presStyleCnt="0"/>
      <dgm:spPr/>
    </dgm:pt>
    <dgm:pt modelId="{20386436-6D25-4AD4-8E5B-8300DFDC69FE}" type="pres">
      <dgm:prSet presAssocID="{E6DB3825-9027-41B8-9C29-BC1A75A1054B}" presName="parTx" presStyleLbl="revTx" presStyleIdx="0" presStyleCnt="2">
        <dgm:presLayoutVars>
          <dgm:chMax val="0"/>
          <dgm:chPref val="0"/>
        </dgm:presLayoutVars>
      </dgm:prSet>
      <dgm:spPr/>
    </dgm:pt>
    <dgm:pt modelId="{A450C9F7-418C-45F6-9B0A-290E2324A916}" type="pres">
      <dgm:prSet presAssocID="{F2EA696F-F2CE-48E4-AC39-346FC9CF660C}" presName="sibTrans" presStyleCnt="0"/>
      <dgm:spPr/>
    </dgm:pt>
    <dgm:pt modelId="{1E159C1E-3079-4DB8-BE99-5E85A9C9C34C}" type="pres">
      <dgm:prSet presAssocID="{F95E2AE0-64CD-433B-9272-6C2E74E314D5}" presName="compNode" presStyleCnt="0"/>
      <dgm:spPr/>
    </dgm:pt>
    <dgm:pt modelId="{4EA10759-1E97-40E4-B30C-DA3DB4EC6910}" type="pres">
      <dgm:prSet presAssocID="{F95E2AE0-64CD-433B-9272-6C2E74E314D5}" presName="bgRect" presStyleLbl="bgShp" presStyleIdx="1" presStyleCnt="2"/>
      <dgm:spPr/>
    </dgm:pt>
    <dgm:pt modelId="{CE288110-44FD-4C46-8E24-9DDA83BB484B}" type="pres">
      <dgm:prSet presAssocID="{F95E2AE0-64CD-433B-9272-6C2E74E314D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1B7976E-F3A9-40AE-B29B-6E247D3145B7}" type="pres">
      <dgm:prSet presAssocID="{F95E2AE0-64CD-433B-9272-6C2E74E314D5}" presName="spaceRect" presStyleCnt="0"/>
      <dgm:spPr/>
    </dgm:pt>
    <dgm:pt modelId="{A7F2B14C-4192-40E4-9FFF-D69FB9368A3A}" type="pres">
      <dgm:prSet presAssocID="{F95E2AE0-64CD-433B-9272-6C2E74E314D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716BC17-3BCA-47BA-8089-746E72E5C491}" srcId="{98006367-E76C-4E5B-8879-100F2C52EA39}" destId="{F95E2AE0-64CD-433B-9272-6C2E74E314D5}" srcOrd="1" destOrd="0" parTransId="{BC83A107-6023-438E-B646-F62D691D4E3B}" sibTransId="{DB993245-1E64-4E5F-9413-9D7B76B26896}"/>
    <dgm:cxn modelId="{55185677-9D27-4ACF-90A9-09F282D840CD}" srcId="{98006367-E76C-4E5B-8879-100F2C52EA39}" destId="{E6DB3825-9027-41B8-9C29-BC1A75A1054B}" srcOrd="0" destOrd="0" parTransId="{FC198A5F-7D7C-42B1-A00B-CFFC70052D49}" sibTransId="{F2EA696F-F2CE-48E4-AC39-346FC9CF660C}"/>
    <dgm:cxn modelId="{6074E0A9-4D03-400C-B519-BDB2D1DC2F30}" type="presOf" srcId="{F95E2AE0-64CD-433B-9272-6C2E74E314D5}" destId="{A7F2B14C-4192-40E4-9FFF-D69FB9368A3A}" srcOrd="0" destOrd="0" presId="urn:microsoft.com/office/officeart/2018/2/layout/IconVerticalSolidList"/>
    <dgm:cxn modelId="{711E64BF-8E54-4614-9805-F4088FCAF85A}" type="presOf" srcId="{E6DB3825-9027-41B8-9C29-BC1A75A1054B}" destId="{20386436-6D25-4AD4-8E5B-8300DFDC69FE}" srcOrd="0" destOrd="0" presId="urn:microsoft.com/office/officeart/2018/2/layout/IconVerticalSolidList"/>
    <dgm:cxn modelId="{3D8AEECA-FD75-4366-B521-CB811922BACC}" type="presOf" srcId="{98006367-E76C-4E5B-8879-100F2C52EA39}" destId="{E0502396-A222-4CA5-BF04-D44367FAB910}" srcOrd="0" destOrd="0" presId="urn:microsoft.com/office/officeart/2018/2/layout/IconVerticalSolidList"/>
    <dgm:cxn modelId="{A8BD14D6-4D56-4B14-865A-A32E722065AA}" type="presParOf" srcId="{E0502396-A222-4CA5-BF04-D44367FAB910}" destId="{B8A64DF2-D1F3-42F6-B507-49BF9D0D0082}" srcOrd="0" destOrd="0" presId="urn:microsoft.com/office/officeart/2018/2/layout/IconVerticalSolidList"/>
    <dgm:cxn modelId="{FE9C3718-385C-4B6D-8B50-C78BC79C7225}" type="presParOf" srcId="{B8A64DF2-D1F3-42F6-B507-49BF9D0D0082}" destId="{F14C6112-1617-4C2F-A0E3-2E926A78C85A}" srcOrd="0" destOrd="0" presId="urn:microsoft.com/office/officeart/2018/2/layout/IconVerticalSolidList"/>
    <dgm:cxn modelId="{B133EA5A-3240-4FE4-B06E-CF1BA9E731D4}" type="presParOf" srcId="{B8A64DF2-D1F3-42F6-B507-49BF9D0D0082}" destId="{982DD812-B39F-44AC-B48C-8FD909131B60}" srcOrd="1" destOrd="0" presId="urn:microsoft.com/office/officeart/2018/2/layout/IconVerticalSolidList"/>
    <dgm:cxn modelId="{422F5D05-9C31-4A13-AF25-67F45AF367A9}" type="presParOf" srcId="{B8A64DF2-D1F3-42F6-B507-49BF9D0D0082}" destId="{DEF37A25-DE6E-494E-997B-1D2C0A04D9E1}" srcOrd="2" destOrd="0" presId="urn:microsoft.com/office/officeart/2018/2/layout/IconVerticalSolidList"/>
    <dgm:cxn modelId="{6B09845F-6F36-4F09-9BB4-D6AD105DA879}" type="presParOf" srcId="{B8A64DF2-D1F3-42F6-B507-49BF9D0D0082}" destId="{20386436-6D25-4AD4-8E5B-8300DFDC69FE}" srcOrd="3" destOrd="0" presId="urn:microsoft.com/office/officeart/2018/2/layout/IconVerticalSolidList"/>
    <dgm:cxn modelId="{CCD8F4A6-9434-48DC-8A39-AE830C536FF0}" type="presParOf" srcId="{E0502396-A222-4CA5-BF04-D44367FAB910}" destId="{A450C9F7-418C-45F6-9B0A-290E2324A916}" srcOrd="1" destOrd="0" presId="urn:microsoft.com/office/officeart/2018/2/layout/IconVerticalSolidList"/>
    <dgm:cxn modelId="{6F3907A7-75BE-4128-9B76-168F1CF18897}" type="presParOf" srcId="{E0502396-A222-4CA5-BF04-D44367FAB910}" destId="{1E159C1E-3079-4DB8-BE99-5E85A9C9C34C}" srcOrd="2" destOrd="0" presId="urn:microsoft.com/office/officeart/2018/2/layout/IconVerticalSolidList"/>
    <dgm:cxn modelId="{36D8F4F3-8188-46F7-9BB3-DFD581D8E218}" type="presParOf" srcId="{1E159C1E-3079-4DB8-BE99-5E85A9C9C34C}" destId="{4EA10759-1E97-40E4-B30C-DA3DB4EC6910}" srcOrd="0" destOrd="0" presId="urn:microsoft.com/office/officeart/2018/2/layout/IconVerticalSolidList"/>
    <dgm:cxn modelId="{E1E7AAD9-3CE5-41DA-898A-A6D45839C608}" type="presParOf" srcId="{1E159C1E-3079-4DB8-BE99-5E85A9C9C34C}" destId="{CE288110-44FD-4C46-8E24-9DDA83BB484B}" srcOrd="1" destOrd="0" presId="urn:microsoft.com/office/officeart/2018/2/layout/IconVerticalSolidList"/>
    <dgm:cxn modelId="{0769403A-7547-4B3F-A394-5916FB6E7EB4}" type="presParOf" srcId="{1E159C1E-3079-4DB8-BE99-5E85A9C9C34C}" destId="{71B7976E-F3A9-40AE-B29B-6E247D3145B7}" srcOrd="2" destOrd="0" presId="urn:microsoft.com/office/officeart/2018/2/layout/IconVerticalSolidList"/>
    <dgm:cxn modelId="{C6CE9F0E-FEED-4451-BCF0-E209CEB512B5}" type="presParOf" srcId="{1E159C1E-3079-4DB8-BE99-5E85A9C9C34C}" destId="{A7F2B14C-4192-40E4-9FFF-D69FB9368A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890848-E546-4D87-A54C-004A63C3CC8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3B99B0-F8D5-4BD5-9D77-26778B4E91AC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This year DEQ accounts payable has included payments by credit card as an additional way to receive LEPC payments.</a:t>
          </a:r>
        </a:p>
      </dgm:t>
    </dgm:pt>
    <dgm:pt modelId="{E44A0E23-B198-4829-AA17-46EDDB69FAF1}" type="parTrans" cxnId="{5FD8FDD5-BE30-4A3A-A994-D78564B6C864}">
      <dgm:prSet/>
      <dgm:spPr/>
      <dgm:t>
        <a:bodyPr/>
        <a:lstStyle/>
        <a:p>
          <a:endParaRPr lang="en-US"/>
        </a:p>
      </dgm:t>
    </dgm:pt>
    <dgm:pt modelId="{FBDA958E-1537-487C-952B-DCAD247BCC51}" type="sibTrans" cxnId="{5FD8FDD5-BE30-4A3A-A994-D78564B6C864}">
      <dgm:prSet/>
      <dgm:spPr/>
      <dgm:t>
        <a:bodyPr/>
        <a:lstStyle/>
        <a:p>
          <a:endParaRPr lang="en-US"/>
        </a:p>
      </dgm:t>
    </dgm:pt>
    <dgm:pt modelId="{4E132C7A-2DB0-43D8-8698-4DC6B674DE92}">
      <dgm:prSet/>
      <dgm:spPr/>
      <dgm:t>
        <a:bodyPr/>
        <a:lstStyle/>
        <a:p>
          <a:r>
            <a:rPr lang="en-US" b="1" dirty="0"/>
            <a:t>Payments by check will still be available</a:t>
          </a:r>
          <a:r>
            <a:rPr lang="en-US" dirty="0"/>
            <a:t>. </a:t>
          </a:r>
        </a:p>
      </dgm:t>
    </dgm:pt>
    <dgm:pt modelId="{9B3781A1-D82B-4DDA-A483-C7916515E005}" type="parTrans" cxnId="{6CB22D71-8D20-43F5-82D3-BC189C9288B3}">
      <dgm:prSet/>
      <dgm:spPr/>
      <dgm:t>
        <a:bodyPr/>
        <a:lstStyle/>
        <a:p>
          <a:endParaRPr lang="en-US"/>
        </a:p>
      </dgm:t>
    </dgm:pt>
    <dgm:pt modelId="{1EDFB9F1-C831-4F1A-ACA2-A3BB3470F48B}" type="sibTrans" cxnId="{6CB22D71-8D20-43F5-82D3-BC189C9288B3}">
      <dgm:prSet/>
      <dgm:spPr/>
      <dgm:t>
        <a:bodyPr/>
        <a:lstStyle/>
        <a:p>
          <a:endParaRPr lang="en-US"/>
        </a:p>
      </dgm:t>
    </dgm:pt>
    <dgm:pt modelId="{3C0BE4B2-17A9-4610-A3F8-7C4922857343}" type="pres">
      <dgm:prSet presAssocID="{1B890848-E546-4D87-A54C-004A63C3CC80}" presName="diagram" presStyleCnt="0">
        <dgm:presLayoutVars>
          <dgm:dir/>
          <dgm:resizeHandles val="exact"/>
        </dgm:presLayoutVars>
      </dgm:prSet>
      <dgm:spPr/>
    </dgm:pt>
    <dgm:pt modelId="{350B28BD-05BE-4A8E-86CB-9CEA49E632C9}" type="pres">
      <dgm:prSet presAssocID="{7F3B99B0-F8D5-4BD5-9D77-26778B4E91AC}" presName="node" presStyleLbl="node1" presStyleIdx="0" presStyleCnt="2">
        <dgm:presLayoutVars>
          <dgm:bulletEnabled val="1"/>
        </dgm:presLayoutVars>
      </dgm:prSet>
      <dgm:spPr/>
    </dgm:pt>
    <dgm:pt modelId="{AAE9F1B2-FE4E-480D-B2BF-8DA47790AE38}" type="pres">
      <dgm:prSet presAssocID="{FBDA958E-1537-487C-952B-DCAD247BCC51}" presName="sibTrans" presStyleCnt="0"/>
      <dgm:spPr/>
    </dgm:pt>
    <dgm:pt modelId="{578B0E5B-64EE-4E28-9123-425CC01763CC}" type="pres">
      <dgm:prSet presAssocID="{4E132C7A-2DB0-43D8-8698-4DC6B674DE92}" presName="node" presStyleLbl="node1" presStyleIdx="1" presStyleCnt="2" custLinFactNeighborX="691" custLinFactNeighborY="-749">
        <dgm:presLayoutVars>
          <dgm:bulletEnabled val="1"/>
        </dgm:presLayoutVars>
      </dgm:prSet>
      <dgm:spPr/>
    </dgm:pt>
  </dgm:ptLst>
  <dgm:cxnLst>
    <dgm:cxn modelId="{6CB22D71-8D20-43F5-82D3-BC189C9288B3}" srcId="{1B890848-E546-4D87-A54C-004A63C3CC80}" destId="{4E132C7A-2DB0-43D8-8698-4DC6B674DE92}" srcOrd="1" destOrd="0" parTransId="{9B3781A1-D82B-4DDA-A483-C7916515E005}" sibTransId="{1EDFB9F1-C831-4F1A-ACA2-A3BB3470F48B}"/>
    <dgm:cxn modelId="{6DD72AA8-EE7F-44DE-88A8-264B8D5F5EB3}" type="presOf" srcId="{1B890848-E546-4D87-A54C-004A63C3CC80}" destId="{3C0BE4B2-17A9-4610-A3F8-7C4922857343}" srcOrd="0" destOrd="0" presId="urn:microsoft.com/office/officeart/2005/8/layout/default"/>
    <dgm:cxn modelId="{83F56EC3-569B-4959-A6E6-3102069EFB00}" type="presOf" srcId="{7F3B99B0-F8D5-4BD5-9D77-26778B4E91AC}" destId="{350B28BD-05BE-4A8E-86CB-9CEA49E632C9}" srcOrd="0" destOrd="0" presId="urn:microsoft.com/office/officeart/2005/8/layout/default"/>
    <dgm:cxn modelId="{5FD8FDD5-BE30-4A3A-A994-D78564B6C864}" srcId="{1B890848-E546-4D87-A54C-004A63C3CC80}" destId="{7F3B99B0-F8D5-4BD5-9D77-26778B4E91AC}" srcOrd="0" destOrd="0" parTransId="{E44A0E23-B198-4829-AA17-46EDDB69FAF1}" sibTransId="{FBDA958E-1537-487C-952B-DCAD247BCC51}"/>
    <dgm:cxn modelId="{D96B2CFA-F1DA-4BC7-B2C2-AC14CFBEE162}" type="presOf" srcId="{4E132C7A-2DB0-43D8-8698-4DC6B674DE92}" destId="{578B0E5B-64EE-4E28-9123-425CC01763CC}" srcOrd="0" destOrd="0" presId="urn:microsoft.com/office/officeart/2005/8/layout/default"/>
    <dgm:cxn modelId="{5CAB9289-48CE-47A5-AA75-4F78C965EDC4}" type="presParOf" srcId="{3C0BE4B2-17A9-4610-A3F8-7C4922857343}" destId="{350B28BD-05BE-4A8E-86CB-9CEA49E632C9}" srcOrd="0" destOrd="0" presId="urn:microsoft.com/office/officeart/2005/8/layout/default"/>
    <dgm:cxn modelId="{4C390268-C055-489F-9C73-9692EE6D4E37}" type="presParOf" srcId="{3C0BE4B2-17A9-4610-A3F8-7C4922857343}" destId="{AAE9F1B2-FE4E-480D-B2BF-8DA47790AE38}" srcOrd="1" destOrd="0" presId="urn:microsoft.com/office/officeart/2005/8/layout/default"/>
    <dgm:cxn modelId="{73D904A2-8EBF-429F-9B29-14CBE958BFF8}" type="presParOf" srcId="{3C0BE4B2-17A9-4610-A3F8-7C4922857343}" destId="{578B0E5B-64EE-4E28-9123-425CC01763C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39FE7A-5B44-463E-AF98-1BCD2E87B31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6B151FE-FE02-42C8-8CFB-73D8D2603F9E}">
      <dgm:prSet/>
      <dgm:spPr/>
      <dgm:t>
        <a:bodyPr/>
        <a:lstStyle/>
        <a:p>
          <a:r>
            <a:rPr lang="en-US" b="1" dirty="0"/>
            <a:t>1000.00$ for distributing Tier II data</a:t>
          </a:r>
        </a:p>
      </dgm:t>
    </dgm:pt>
    <dgm:pt modelId="{7E89A892-192F-46A4-848B-D1E72098D7EF}" type="parTrans" cxnId="{6B366B8E-8BD1-4ECD-AF15-85F826D76C14}">
      <dgm:prSet/>
      <dgm:spPr/>
      <dgm:t>
        <a:bodyPr/>
        <a:lstStyle/>
        <a:p>
          <a:endParaRPr lang="en-US"/>
        </a:p>
      </dgm:t>
    </dgm:pt>
    <dgm:pt modelId="{8AB80A54-A27B-4542-BF43-CD594F700C72}" type="sibTrans" cxnId="{6B366B8E-8BD1-4ECD-AF15-85F826D76C14}">
      <dgm:prSet/>
      <dgm:spPr/>
      <dgm:t>
        <a:bodyPr/>
        <a:lstStyle/>
        <a:p>
          <a:endParaRPr lang="en-US"/>
        </a:p>
      </dgm:t>
    </dgm:pt>
    <dgm:pt modelId="{E44FA512-91F3-4A8E-B6C2-DD1A6D19EE31}">
      <dgm:prSet/>
      <dgm:spPr/>
      <dgm:t>
        <a:bodyPr/>
        <a:lstStyle/>
        <a:p>
          <a:r>
            <a:rPr lang="en-US" b="1" dirty="0"/>
            <a:t>Must have an Agreement and PAY APP on file to receive the payment</a:t>
          </a:r>
        </a:p>
      </dgm:t>
    </dgm:pt>
    <dgm:pt modelId="{E7D843DD-0161-46BD-9196-D18D286AB826}" type="parTrans" cxnId="{07D3AF83-74DC-4959-8318-E5F24802DF80}">
      <dgm:prSet/>
      <dgm:spPr/>
      <dgm:t>
        <a:bodyPr/>
        <a:lstStyle/>
        <a:p>
          <a:endParaRPr lang="en-US"/>
        </a:p>
      </dgm:t>
    </dgm:pt>
    <dgm:pt modelId="{C1501E3E-642F-4527-86C6-6EB12AE66042}" type="sibTrans" cxnId="{07D3AF83-74DC-4959-8318-E5F24802DF80}">
      <dgm:prSet/>
      <dgm:spPr/>
      <dgm:t>
        <a:bodyPr/>
        <a:lstStyle/>
        <a:p>
          <a:endParaRPr lang="en-US"/>
        </a:p>
      </dgm:t>
    </dgm:pt>
    <dgm:pt modelId="{0C059A42-431D-4236-BAE7-3669A39CE415}">
      <dgm:prSet/>
      <dgm:spPr/>
      <dgm:t>
        <a:bodyPr/>
        <a:lstStyle/>
        <a:p>
          <a:r>
            <a:rPr lang="en-US" b="1" dirty="0"/>
            <a:t>Money can be used for the following:</a:t>
          </a:r>
        </a:p>
      </dgm:t>
    </dgm:pt>
    <dgm:pt modelId="{E28BB578-0079-4AE7-BD84-A3B5195891C0}" type="parTrans" cxnId="{9D4C204B-A41B-4384-80E7-075D81958C53}">
      <dgm:prSet/>
      <dgm:spPr/>
      <dgm:t>
        <a:bodyPr/>
        <a:lstStyle/>
        <a:p>
          <a:endParaRPr lang="en-US"/>
        </a:p>
      </dgm:t>
    </dgm:pt>
    <dgm:pt modelId="{E231E0A1-4B4A-41DC-B017-7B97F6F77AD9}" type="sibTrans" cxnId="{9D4C204B-A41B-4384-80E7-075D81958C53}">
      <dgm:prSet/>
      <dgm:spPr/>
      <dgm:t>
        <a:bodyPr/>
        <a:lstStyle/>
        <a:p>
          <a:endParaRPr lang="en-US"/>
        </a:p>
      </dgm:t>
    </dgm:pt>
    <dgm:pt modelId="{DCC7E316-498D-4113-A613-4D6447D1E573}">
      <dgm:prSet/>
      <dgm:spPr/>
      <dgm:t>
        <a:bodyPr/>
        <a:lstStyle/>
        <a:p>
          <a:r>
            <a:rPr lang="en-US" b="1" dirty="0"/>
            <a:t>Food &amp; Drinks for LEPC Meetings</a:t>
          </a:r>
        </a:p>
      </dgm:t>
    </dgm:pt>
    <dgm:pt modelId="{182DB8B5-AB68-4E45-B0AC-6C484DD7939F}" type="parTrans" cxnId="{C60C4D4B-13AD-4131-867B-BE20FF49D376}">
      <dgm:prSet/>
      <dgm:spPr/>
      <dgm:t>
        <a:bodyPr/>
        <a:lstStyle/>
        <a:p>
          <a:endParaRPr lang="en-US"/>
        </a:p>
      </dgm:t>
    </dgm:pt>
    <dgm:pt modelId="{0F866A12-F4D1-4C3C-8964-B6C05E6F8022}" type="sibTrans" cxnId="{C60C4D4B-13AD-4131-867B-BE20FF49D376}">
      <dgm:prSet/>
      <dgm:spPr/>
      <dgm:t>
        <a:bodyPr/>
        <a:lstStyle/>
        <a:p>
          <a:endParaRPr lang="en-US"/>
        </a:p>
      </dgm:t>
    </dgm:pt>
    <dgm:pt modelId="{5A9E896E-8005-482D-B771-36A0EFED38B9}">
      <dgm:prSet/>
      <dgm:spPr/>
      <dgm:t>
        <a:bodyPr/>
        <a:lstStyle/>
        <a:p>
          <a:r>
            <a:rPr lang="en-US" b="1" dirty="0"/>
            <a:t>Any equipment needed for LEPC activities. </a:t>
          </a:r>
          <a:r>
            <a:rPr lang="en-US" b="1" dirty="0" err="1"/>
            <a:t>i.e</a:t>
          </a:r>
          <a:r>
            <a:rPr lang="en-US" b="1" dirty="0"/>
            <a:t> Laptops or Tablets. </a:t>
          </a:r>
        </a:p>
      </dgm:t>
    </dgm:pt>
    <dgm:pt modelId="{0AF1B243-4234-4328-8B42-CE5C7724E236}" type="parTrans" cxnId="{76A11305-BD3E-4513-92DF-1726E3DB3B7F}">
      <dgm:prSet/>
      <dgm:spPr/>
      <dgm:t>
        <a:bodyPr/>
        <a:lstStyle/>
        <a:p>
          <a:endParaRPr lang="en-US"/>
        </a:p>
      </dgm:t>
    </dgm:pt>
    <dgm:pt modelId="{A5DC77F3-CB6C-4494-AEB4-5DF350078B18}" type="sibTrans" cxnId="{76A11305-BD3E-4513-92DF-1726E3DB3B7F}">
      <dgm:prSet/>
      <dgm:spPr/>
      <dgm:t>
        <a:bodyPr/>
        <a:lstStyle/>
        <a:p>
          <a:endParaRPr lang="en-US"/>
        </a:p>
      </dgm:t>
    </dgm:pt>
    <dgm:pt modelId="{4403D389-DE86-4EE8-A5AA-A6061ACCF8A1}">
      <dgm:prSet/>
      <dgm:spPr/>
      <dgm:t>
        <a:bodyPr/>
        <a:lstStyle/>
        <a:p>
          <a:r>
            <a:rPr lang="en-US" b="1" dirty="0"/>
            <a:t>Anything the LEPC feels can related to emergency planning and preparedness and the County/LEPC EOP</a:t>
          </a:r>
        </a:p>
      </dgm:t>
    </dgm:pt>
    <dgm:pt modelId="{01FAFE2F-B4CB-457E-AD8E-0F00C00DD108}" type="parTrans" cxnId="{491157B0-3654-4D9D-890C-7F72FCD14944}">
      <dgm:prSet/>
      <dgm:spPr/>
      <dgm:t>
        <a:bodyPr/>
        <a:lstStyle/>
        <a:p>
          <a:endParaRPr lang="en-US"/>
        </a:p>
      </dgm:t>
    </dgm:pt>
    <dgm:pt modelId="{CE314E8F-0F97-4590-A362-742AA825A86B}" type="sibTrans" cxnId="{491157B0-3654-4D9D-890C-7F72FCD14944}">
      <dgm:prSet/>
      <dgm:spPr/>
      <dgm:t>
        <a:bodyPr/>
        <a:lstStyle/>
        <a:p>
          <a:endParaRPr lang="en-US"/>
        </a:p>
      </dgm:t>
    </dgm:pt>
    <dgm:pt modelId="{40BC40B4-B5EB-4CFA-9555-969F0EC471E0}" type="pres">
      <dgm:prSet presAssocID="{6039FE7A-5B44-463E-AF98-1BCD2E87B313}" presName="root" presStyleCnt="0">
        <dgm:presLayoutVars>
          <dgm:dir/>
          <dgm:resizeHandles val="exact"/>
        </dgm:presLayoutVars>
      </dgm:prSet>
      <dgm:spPr/>
    </dgm:pt>
    <dgm:pt modelId="{586DAF9B-D966-4DA7-878A-8E6E14621AF6}" type="pres">
      <dgm:prSet presAssocID="{6039FE7A-5B44-463E-AF98-1BCD2E87B313}" presName="container" presStyleCnt="0">
        <dgm:presLayoutVars>
          <dgm:dir/>
          <dgm:resizeHandles val="exact"/>
        </dgm:presLayoutVars>
      </dgm:prSet>
      <dgm:spPr/>
    </dgm:pt>
    <dgm:pt modelId="{DB8CA05C-98C2-4FED-8341-4FAB8F3CAA2C}" type="pres">
      <dgm:prSet presAssocID="{06B151FE-FE02-42C8-8CFB-73D8D2603F9E}" presName="compNode" presStyleCnt="0"/>
      <dgm:spPr/>
    </dgm:pt>
    <dgm:pt modelId="{67AF9577-0B36-408B-ABFD-FD907DDEFAB6}" type="pres">
      <dgm:prSet presAssocID="{06B151FE-FE02-42C8-8CFB-73D8D2603F9E}" presName="iconBgRect" presStyleLbl="bgShp" presStyleIdx="0" presStyleCnt="6"/>
      <dgm:spPr/>
    </dgm:pt>
    <dgm:pt modelId="{9627136F-F0F5-479D-9863-36AB2515574C}" type="pres">
      <dgm:prSet presAssocID="{06B151FE-FE02-42C8-8CFB-73D8D2603F9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80343DC-3A66-4C08-BD6E-B2AF6BD8A386}" type="pres">
      <dgm:prSet presAssocID="{06B151FE-FE02-42C8-8CFB-73D8D2603F9E}" presName="spaceRect" presStyleCnt="0"/>
      <dgm:spPr/>
    </dgm:pt>
    <dgm:pt modelId="{4C2BA4F7-771C-4B28-BC8E-2482FADE20E3}" type="pres">
      <dgm:prSet presAssocID="{06B151FE-FE02-42C8-8CFB-73D8D2603F9E}" presName="textRect" presStyleLbl="revTx" presStyleIdx="0" presStyleCnt="6">
        <dgm:presLayoutVars>
          <dgm:chMax val="1"/>
          <dgm:chPref val="1"/>
        </dgm:presLayoutVars>
      </dgm:prSet>
      <dgm:spPr/>
    </dgm:pt>
    <dgm:pt modelId="{D16CCB49-1E48-4241-8EC9-31AC0F0A4593}" type="pres">
      <dgm:prSet presAssocID="{8AB80A54-A27B-4542-BF43-CD594F700C72}" presName="sibTrans" presStyleLbl="sibTrans2D1" presStyleIdx="0" presStyleCnt="0"/>
      <dgm:spPr/>
    </dgm:pt>
    <dgm:pt modelId="{CDDDDBE0-81B5-45AF-9344-B7D8431C0ECD}" type="pres">
      <dgm:prSet presAssocID="{E44FA512-91F3-4A8E-B6C2-DD1A6D19EE31}" presName="compNode" presStyleCnt="0"/>
      <dgm:spPr/>
    </dgm:pt>
    <dgm:pt modelId="{8D51416E-F876-445A-B3D2-2D6930D28A6D}" type="pres">
      <dgm:prSet presAssocID="{E44FA512-91F3-4A8E-B6C2-DD1A6D19EE31}" presName="iconBgRect" presStyleLbl="bgShp" presStyleIdx="1" presStyleCnt="6"/>
      <dgm:spPr/>
    </dgm:pt>
    <dgm:pt modelId="{ED17D1D2-00CD-4B09-B106-DA95816EF10C}" type="pres">
      <dgm:prSet presAssocID="{E44FA512-91F3-4A8E-B6C2-DD1A6D19EE3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C4A9DBD8-E9FE-4BA7-A1C4-DE5E0A1FD13B}" type="pres">
      <dgm:prSet presAssocID="{E44FA512-91F3-4A8E-B6C2-DD1A6D19EE31}" presName="spaceRect" presStyleCnt="0"/>
      <dgm:spPr/>
    </dgm:pt>
    <dgm:pt modelId="{C5726552-A608-435E-8DA6-45519F18B498}" type="pres">
      <dgm:prSet presAssocID="{E44FA512-91F3-4A8E-B6C2-DD1A6D19EE31}" presName="textRect" presStyleLbl="revTx" presStyleIdx="1" presStyleCnt="6">
        <dgm:presLayoutVars>
          <dgm:chMax val="1"/>
          <dgm:chPref val="1"/>
        </dgm:presLayoutVars>
      </dgm:prSet>
      <dgm:spPr/>
    </dgm:pt>
    <dgm:pt modelId="{931B9339-5C13-4BC7-87F6-C1DCED25BFE1}" type="pres">
      <dgm:prSet presAssocID="{C1501E3E-642F-4527-86C6-6EB12AE66042}" presName="sibTrans" presStyleLbl="sibTrans2D1" presStyleIdx="0" presStyleCnt="0"/>
      <dgm:spPr/>
    </dgm:pt>
    <dgm:pt modelId="{336ABB2D-DC27-40B4-BD07-2AD07CF691CB}" type="pres">
      <dgm:prSet presAssocID="{0C059A42-431D-4236-BAE7-3669A39CE415}" presName="compNode" presStyleCnt="0"/>
      <dgm:spPr/>
    </dgm:pt>
    <dgm:pt modelId="{064A772E-E41D-433B-A538-D19AFA93AECD}" type="pres">
      <dgm:prSet presAssocID="{0C059A42-431D-4236-BAE7-3669A39CE415}" presName="iconBgRect" presStyleLbl="bgShp" presStyleIdx="2" presStyleCnt="6"/>
      <dgm:spPr/>
    </dgm:pt>
    <dgm:pt modelId="{F9108705-FAF6-43AA-AEBA-9548A11137D5}" type="pres">
      <dgm:prSet presAssocID="{0C059A42-431D-4236-BAE7-3669A39CE41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A4B8967-554A-4A15-9F61-E22CE9640739}" type="pres">
      <dgm:prSet presAssocID="{0C059A42-431D-4236-BAE7-3669A39CE415}" presName="spaceRect" presStyleCnt="0"/>
      <dgm:spPr/>
    </dgm:pt>
    <dgm:pt modelId="{06D0E9BF-915F-4AD6-93A6-6AE48562253F}" type="pres">
      <dgm:prSet presAssocID="{0C059A42-431D-4236-BAE7-3669A39CE415}" presName="textRect" presStyleLbl="revTx" presStyleIdx="2" presStyleCnt="6">
        <dgm:presLayoutVars>
          <dgm:chMax val="1"/>
          <dgm:chPref val="1"/>
        </dgm:presLayoutVars>
      </dgm:prSet>
      <dgm:spPr/>
    </dgm:pt>
    <dgm:pt modelId="{6CA86F56-435F-45DE-8E23-FDC0925B5A20}" type="pres">
      <dgm:prSet presAssocID="{E231E0A1-4B4A-41DC-B017-7B97F6F77AD9}" presName="sibTrans" presStyleLbl="sibTrans2D1" presStyleIdx="0" presStyleCnt="0"/>
      <dgm:spPr/>
    </dgm:pt>
    <dgm:pt modelId="{7B983F3D-2A08-4A62-B414-6D9342D085C4}" type="pres">
      <dgm:prSet presAssocID="{DCC7E316-498D-4113-A613-4D6447D1E573}" presName="compNode" presStyleCnt="0"/>
      <dgm:spPr/>
    </dgm:pt>
    <dgm:pt modelId="{84E36E19-B047-43D4-AFC9-67A17691610E}" type="pres">
      <dgm:prSet presAssocID="{DCC7E316-498D-4113-A613-4D6447D1E573}" presName="iconBgRect" presStyleLbl="bgShp" presStyleIdx="3" presStyleCnt="6"/>
      <dgm:spPr/>
    </dgm:pt>
    <dgm:pt modelId="{38C9A2B5-8109-4301-887B-6DDC6F799484}" type="pres">
      <dgm:prSet presAssocID="{DCC7E316-498D-4113-A613-4D6447D1E57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hole pizza outline"/>
        </a:ext>
      </dgm:extLst>
    </dgm:pt>
    <dgm:pt modelId="{CE463095-E20A-4C2C-AE6A-547899AA0DAA}" type="pres">
      <dgm:prSet presAssocID="{DCC7E316-498D-4113-A613-4D6447D1E573}" presName="spaceRect" presStyleCnt="0"/>
      <dgm:spPr/>
    </dgm:pt>
    <dgm:pt modelId="{EF173602-D324-4029-A21E-08CE72094952}" type="pres">
      <dgm:prSet presAssocID="{DCC7E316-498D-4113-A613-4D6447D1E573}" presName="textRect" presStyleLbl="revTx" presStyleIdx="3" presStyleCnt="6">
        <dgm:presLayoutVars>
          <dgm:chMax val="1"/>
          <dgm:chPref val="1"/>
        </dgm:presLayoutVars>
      </dgm:prSet>
      <dgm:spPr/>
    </dgm:pt>
    <dgm:pt modelId="{5A820F85-3A58-44B4-B6A6-68D2EA3A0E16}" type="pres">
      <dgm:prSet presAssocID="{0F866A12-F4D1-4C3C-8964-B6C05E6F8022}" presName="sibTrans" presStyleLbl="sibTrans2D1" presStyleIdx="0" presStyleCnt="0"/>
      <dgm:spPr/>
    </dgm:pt>
    <dgm:pt modelId="{1CD01CE0-22C5-4105-8C8E-5995CE9A278B}" type="pres">
      <dgm:prSet presAssocID="{5A9E896E-8005-482D-B771-36A0EFED38B9}" presName="compNode" presStyleCnt="0"/>
      <dgm:spPr/>
    </dgm:pt>
    <dgm:pt modelId="{4E122368-D9E1-425E-A4CB-345022B5157A}" type="pres">
      <dgm:prSet presAssocID="{5A9E896E-8005-482D-B771-36A0EFED38B9}" presName="iconBgRect" presStyleLbl="bgShp" presStyleIdx="4" presStyleCnt="6"/>
      <dgm:spPr/>
    </dgm:pt>
    <dgm:pt modelId="{8DACB5FC-16AB-4BB6-9DD9-CA7E99BA1D91}" type="pres">
      <dgm:prSet presAssocID="{5A9E896E-8005-482D-B771-36A0EFED38B9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t"/>
        </a:ext>
      </dgm:extLst>
    </dgm:pt>
    <dgm:pt modelId="{08B3BA0A-CB77-4942-8C4B-F3CFBBCDBC46}" type="pres">
      <dgm:prSet presAssocID="{5A9E896E-8005-482D-B771-36A0EFED38B9}" presName="spaceRect" presStyleCnt="0"/>
      <dgm:spPr/>
    </dgm:pt>
    <dgm:pt modelId="{1E85AAB0-E792-4428-9FDF-4BFEBD496D20}" type="pres">
      <dgm:prSet presAssocID="{5A9E896E-8005-482D-B771-36A0EFED38B9}" presName="textRect" presStyleLbl="revTx" presStyleIdx="4" presStyleCnt="6">
        <dgm:presLayoutVars>
          <dgm:chMax val="1"/>
          <dgm:chPref val="1"/>
        </dgm:presLayoutVars>
      </dgm:prSet>
      <dgm:spPr/>
    </dgm:pt>
    <dgm:pt modelId="{273DEFFB-3A37-4777-BC58-850F10B8DE78}" type="pres">
      <dgm:prSet presAssocID="{A5DC77F3-CB6C-4494-AEB4-5DF350078B18}" presName="sibTrans" presStyleLbl="sibTrans2D1" presStyleIdx="0" presStyleCnt="0"/>
      <dgm:spPr/>
    </dgm:pt>
    <dgm:pt modelId="{09B25C06-852D-4D4E-AF1B-E38A9D6B45A8}" type="pres">
      <dgm:prSet presAssocID="{4403D389-DE86-4EE8-A5AA-A6061ACCF8A1}" presName="compNode" presStyleCnt="0"/>
      <dgm:spPr/>
    </dgm:pt>
    <dgm:pt modelId="{AB7B4CEF-204C-4D4C-9214-82EFDBCFC3B3}" type="pres">
      <dgm:prSet presAssocID="{4403D389-DE86-4EE8-A5AA-A6061ACCF8A1}" presName="iconBgRect" presStyleLbl="bgShp" presStyleIdx="5" presStyleCnt="6"/>
      <dgm:spPr/>
    </dgm:pt>
    <dgm:pt modelId="{09B4A05E-81BC-48A3-AE01-860ED2AFB089}" type="pres">
      <dgm:prSet presAssocID="{4403D389-DE86-4EE8-A5AA-A6061ACCF8A1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fighter"/>
        </a:ext>
      </dgm:extLst>
    </dgm:pt>
    <dgm:pt modelId="{1AFA014F-5D0A-4D9A-AD7B-7EF1946F2216}" type="pres">
      <dgm:prSet presAssocID="{4403D389-DE86-4EE8-A5AA-A6061ACCF8A1}" presName="spaceRect" presStyleCnt="0"/>
      <dgm:spPr/>
    </dgm:pt>
    <dgm:pt modelId="{C1995254-8223-4921-827F-07F6EE5C378A}" type="pres">
      <dgm:prSet presAssocID="{4403D389-DE86-4EE8-A5AA-A6061ACCF8A1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76A11305-BD3E-4513-92DF-1726E3DB3B7F}" srcId="{6039FE7A-5B44-463E-AF98-1BCD2E87B313}" destId="{5A9E896E-8005-482D-B771-36A0EFED38B9}" srcOrd="4" destOrd="0" parTransId="{0AF1B243-4234-4328-8B42-CE5C7724E236}" sibTransId="{A5DC77F3-CB6C-4494-AEB4-5DF350078B18}"/>
    <dgm:cxn modelId="{64DCE731-4C6B-4FB1-A754-E53B3BB646D1}" type="presOf" srcId="{8AB80A54-A27B-4542-BF43-CD594F700C72}" destId="{D16CCB49-1E48-4241-8EC9-31AC0F0A4593}" srcOrd="0" destOrd="0" presId="urn:microsoft.com/office/officeart/2018/2/layout/IconCircleList"/>
    <dgm:cxn modelId="{420B9242-68BA-46B8-856A-8A65A37AD6ED}" type="presOf" srcId="{0F866A12-F4D1-4C3C-8964-B6C05E6F8022}" destId="{5A820F85-3A58-44B4-B6A6-68D2EA3A0E16}" srcOrd="0" destOrd="0" presId="urn:microsoft.com/office/officeart/2018/2/layout/IconCircleList"/>
    <dgm:cxn modelId="{9D4C204B-A41B-4384-80E7-075D81958C53}" srcId="{6039FE7A-5B44-463E-AF98-1BCD2E87B313}" destId="{0C059A42-431D-4236-BAE7-3669A39CE415}" srcOrd="2" destOrd="0" parTransId="{E28BB578-0079-4AE7-BD84-A3B5195891C0}" sibTransId="{E231E0A1-4B4A-41DC-B017-7B97F6F77AD9}"/>
    <dgm:cxn modelId="{C60C4D4B-13AD-4131-867B-BE20FF49D376}" srcId="{6039FE7A-5B44-463E-AF98-1BCD2E87B313}" destId="{DCC7E316-498D-4113-A613-4D6447D1E573}" srcOrd="3" destOrd="0" parTransId="{182DB8B5-AB68-4E45-B0AC-6C484DD7939F}" sibTransId="{0F866A12-F4D1-4C3C-8964-B6C05E6F8022}"/>
    <dgm:cxn modelId="{07D3AF83-74DC-4959-8318-E5F24802DF80}" srcId="{6039FE7A-5B44-463E-AF98-1BCD2E87B313}" destId="{E44FA512-91F3-4A8E-B6C2-DD1A6D19EE31}" srcOrd="1" destOrd="0" parTransId="{E7D843DD-0161-46BD-9196-D18D286AB826}" sibTransId="{C1501E3E-642F-4527-86C6-6EB12AE66042}"/>
    <dgm:cxn modelId="{6B366B8E-8BD1-4ECD-AF15-85F826D76C14}" srcId="{6039FE7A-5B44-463E-AF98-1BCD2E87B313}" destId="{06B151FE-FE02-42C8-8CFB-73D8D2603F9E}" srcOrd="0" destOrd="0" parTransId="{7E89A892-192F-46A4-848B-D1E72098D7EF}" sibTransId="{8AB80A54-A27B-4542-BF43-CD594F700C72}"/>
    <dgm:cxn modelId="{A3FBEA98-DE9B-4F4D-B9EB-C751889A6A40}" type="presOf" srcId="{0C059A42-431D-4236-BAE7-3669A39CE415}" destId="{06D0E9BF-915F-4AD6-93A6-6AE48562253F}" srcOrd="0" destOrd="0" presId="urn:microsoft.com/office/officeart/2018/2/layout/IconCircleList"/>
    <dgm:cxn modelId="{491157B0-3654-4D9D-890C-7F72FCD14944}" srcId="{6039FE7A-5B44-463E-AF98-1BCD2E87B313}" destId="{4403D389-DE86-4EE8-A5AA-A6061ACCF8A1}" srcOrd="5" destOrd="0" parTransId="{01FAFE2F-B4CB-457E-AD8E-0F00C00DD108}" sibTransId="{CE314E8F-0F97-4590-A362-742AA825A86B}"/>
    <dgm:cxn modelId="{06A030B9-E40B-4ABD-9E18-81534851149C}" type="presOf" srcId="{A5DC77F3-CB6C-4494-AEB4-5DF350078B18}" destId="{273DEFFB-3A37-4777-BC58-850F10B8DE78}" srcOrd="0" destOrd="0" presId="urn:microsoft.com/office/officeart/2018/2/layout/IconCircleList"/>
    <dgm:cxn modelId="{61991ABB-72ED-44E2-B9BE-293CB6CD76B8}" type="presOf" srcId="{5A9E896E-8005-482D-B771-36A0EFED38B9}" destId="{1E85AAB0-E792-4428-9FDF-4BFEBD496D20}" srcOrd="0" destOrd="0" presId="urn:microsoft.com/office/officeart/2018/2/layout/IconCircleList"/>
    <dgm:cxn modelId="{24C72FCF-9257-49B5-B609-06BF11BC4D23}" type="presOf" srcId="{4403D389-DE86-4EE8-A5AA-A6061ACCF8A1}" destId="{C1995254-8223-4921-827F-07F6EE5C378A}" srcOrd="0" destOrd="0" presId="urn:microsoft.com/office/officeart/2018/2/layout/IconCircleList"/>
    <dgm:cxn modelId="{7166E5D3-3898-4755-9231-2D8C481F2552}" type="presOf" srcId="{C1501E3E-642F-4527-86C6-6EB12AE66042}" destId="{931B9339-5C13-4BC7-87F6-C1DCED25BFE1}" srcOrd="0" destOrd="0" presId="urn:microsoft.com/office/officeart/2018/2/layout/IconCircleList"/>
    <dgm:cxn modelId="{94CCD3D7-F9F9-4B35-A46D-D4BAFDBC418C}" type="presOf" srcId="{DCC7E316-498D-4113-A613-4D6447D1E573}" destId="{EF173602-D324-4029-A21E-08CE72094952}" srcOrd="0" destOrd="0" presId="urn:microsoft.com/office/officeart/2018/2/layout/IconCircleList"/>
    <dgm:cxn modelId="{DAC80AE8-48D2-4CE4-A1B4-90770A3EAA9E}" type="presOf" srcId="{E231E0A1-4B4A-41DC-B017-7B97F6F77AD9}" destId="{6CA86F56-435F-45DE-8E23-FDC0925B5A20}" srcOrd="0" destOrd="0" presId="urn:microsoft.com/office/officeart/2018/2/layout/IconCircleList"/>
    <dgm:cxn modelId="{5CF15EF0-A375-496F-B7BA-8E05BADC16E0}" type="presOf" srcId="{06B151FE-FE02-42C8-8CFB-73D8D2603F9E}" destId="{4C2BA4F7-771C-4B28-BC8E-2482FADE20E3}" srcOrd="0" destOrd="0" presId="urn:microsoft.com/office/officeart/2018/2/layout/IconCircleList"/>
    <dgm:cxn modelId="{2D0624F5-9D02-4FC1-9A64-34AC60E2EB6F}" type="presOf" srcId="{6039FE7A-5B44-463E-AF98-1BCD2E87B313}" destId="{40BC40B4-B5EB-4CFA-9555-969F0EC471E0}" srcOrd="0" destOrd="0" presId="urn:microsoft.com/office/officeart/2018/2/layout/IconCircleList"/>
    <dgm:cxn modelId="{350BF8F5-A4AE-46AD-8004-DEAFA14D131A}" type="presOf" srcId="{E44FA512-91F3-4A8E-B6C2-DD1A6D19EE31}" destId="{C5726552-A608-435E-8DA6-45519F18B498}" srcOrd="0" destOrd="0" presId="urn:microsoft.com/office/officeart/2018/2/layout/IconCircleList"/>
    <dgm:cxn modelId="{F7A88EC6-2001-4682-AE6A-53EB7B56D699}" type="presParOf" srcId="{40BC40B4-B5EB-4CFA-9555-969F0EC471E0}" destId="{586DAF9B-D966-4DA7-878A-8E6E14621AF6}" srcOrd="0" destOrd="0" presId="urn:microsoft.com/office/officeart/2018/2/layout/IconCircleList"/>
    <dgm:cxn modelId="{225A18DA-502C-4784-8B8C-D0302CC40A29}" type="presParOf" srcId="{586DAF9B-D966-4DA7-878A-8E6E14621AF6}" destId="{DB8CA05C-98C2-4FED-8341-4FAB8F3CAA2C}" srcOrd="0" destOrd="0" presId="urn:microsoft.com/office/officeart/2018/2/layout/IconCircleList"/>
    <dgm:cxn modelId="{61FEDE02-859A-4F53-B814-FD5865EA2B46}" type="presParOf" srcId="{DB8CA05C-98C2-4FED-8341-4FAB8F3CAA2C}" destId="{67AF9577-0B36-408B-ABFD-FD907DDEFAB6}" srcOrd="0" destOrd="0" presId="urn:microsoft.com/office/officeart/2018/2/layout/IconCircleList"/>
    <dgm:cxn modelId="{92DE2D53-71F2-4249-B197-D634BFCF50D7}" type="presParOf" srcId="{DB8CA05C-98C2-4FED-8341-4FAB8F3CAA2C}" destId="{9627136F-F0F5-479D-9863-36AB2515574C}" srcOrd="1" destOrd="0" presId="urn:microsoft.com/office/officeart/2018/2/layout/IconCircleList"/>
    <dgm:cxn modelId="{97D4425A-8D50-43EA-98A0-1B67EEBF9D03}" type="presParOf" srcId="{DB8CA05C-98C2-4FED-8341-4FAB8F3CAA2C}" destId="{F80343DC-3A66-4C08-BD6E-B2AF6BD8A386}" srcOrd="2" destOrd="0" presId="urn:microsoft.com/office/officeart/2018/2/layout/IconCircleList"/>
    <dgm:cxn modelId="{E7135876-3B68-4808-846A-26DB4A8FC8C3}" type="presParOf" srcId="{DB8CA05C-98C2-4FED-8341-4FAB8F3CAA2C}" destId="{4C2BA4F7-771C-4B28-BC8E-2482FADE20E3}" srcOrd="3" destOrd="0" presId="urn:microsoft.com/office/officeart/2018/2/layout/IconCircleList"/>
    <dgm:cxn modelId="{A9AF725C-497B-416B-A071-03A8098C0913}" type="presParOf" srcId="{586DAF9B-D966-4DA7-878A-8E6E14621AF6}" destId="{D16CCB49-1E48-4241-8EC9-31AC0F0A4593}" srcOrd="1" destOrd="0" presId="urn:microsoft.com/office/officeart/2018/2/layout/IconCircleList"/>
    <dgm:cxn modelId="{5D65E110-085C-43F1-B705-A0711BD20B46}" type="presParOf" srcId="{586DAF9B-D966-4DA7-878A-8E6E14621AF6}" destId="{CDDDDBE0-81B5-45AF-9344-B7D8431C0ECD}" srcOrd="2" destOrd="0" presId="urn:microsoft.com/office/officeart/2018/2/layout/IconCircleList"/>
    <dgm:cxn modelId="{02943E71-C9A7-48F6-BA0C-C7495E06D2AB}" type="presParOf" srcId="{CDDDDBE0-81B5-45AF-9344-B7D8431C0ECD}" destId="{8D51416E-F876-445A-B3D2-2D6930D28A6D}" srcOrd="0" destOrd="0" presId="urn:microsoft.com/office/officeart/2018/2/layout/IconCircleList"/>
    <dgm:cxn modelId="{E1B0E424-16BD-4216-8D8D-0C0B30CBFC48}" type="presParOf" srcId="{CDDDDBE0-81B5-45AF-9344-B7D8431C0ECD}" destId="{ED17D1D2-00CD-4B09-B106-DA95816EF10C}" srcOrd="1" destOrd="0" presId="urn:microsoft.com/office/officeart/2018/2/layout/IconCircleList"/>
    <dgm:cxn modelId="{C847E284-2359-488F-9761-4EBE9FFE46E1}" type="presParOf" srcId="{CDDDDBE0-81B5-45AF-9344-B7D8431C0ECD}" destId="{C4A9DBD8-E9FE-4BA7-A1C4-DE5E0A1FD13B}" srcOrd="2" destOrd="0" presId="urn:microsoft.com/office/officeart/2018/2/layout/IconCircleList"/>
    <dgm:cxn modelId="{5196C3C8-AE4C-4ABA-8CF6-75617CECC5B8}" type="presParOf" srcId="{CDDDDBE0-81B5-45AF-9344-B7D8431C0ECD}" destId="{C5726552-A608-435E-8DA6-45519F18B498}" srcOrd="3" destOrd="0" presId="urn:microsoft.com/office/officeart/2018/2/layout/IconCircleList"/>
    <dgm:cxn modelId="{5F36ED27-D54E-42CA-A5EA-55A63DBCFE84}" type="presParOf" srcId="{586DAF9B-D966-4DA7-878A-8E6E14621AF6}" destId="{931B9339-5C13-4BC7-87F6-C1DCED25BFE1}" srcOrd="3" destOrd="0" presId="urn:microsoft.com/office/officeart/2018/2/layout/IconCircleList"/>
    <dgm:cxn modelId="{B00A0D0D-826C-42A1-994A-72DAC9E58333}" type="presParOf" srcId="{586DAF9B-D966-4DA7-878A-8E6E14621AF6}" destId="{336ABB2D-DC27-40B4-BD07-2AD07CF691CB}" srcOrd="4" destOrd="0" presId="urn:microsoft.com/office/officeart/2018/2/layout/IconCircleList"/>
    <dgm:cxn modelId="{D8932039-B489-42CE-BDBE-DFF1B0CB5628}" type="presParOf" srcId="{336ABB2D-DC27-40B4-BD07-2AD07CF691CB}" destId="{064A772E-E41D-433B-A538-D19AFA93AECD}" srcOrd="0" destOrd="0" presId="urn:microsoft.com/office/officeart/2018/2/layout/IconCircleList"/>
    <dgm:cxn modelId="{7614C51C-F1F2-4790-A044-4B0BFED2B288}" type="presParOf" srcId="{336ABB2D-DC27-40B4-BD07-2AD07CF691CB}" destId="{F9108705-FAF6-43AA-AEBA-9548A11137D5}" srcOrd="1" destOrd="0" presId="urn:microsoft.com/office/officeart/2018/2/layout/IconCircleList"/>
    <dgm:cxn modelId="{E962AF9F-5A5B-4AB5-B5E4-7F383BE5F96D}" type="presParOf" srcId="{336ABB2D-DC27-40B4-BD07-2AD07CF691CB}" destId="{9A4B8967-554A-4A15-9F61-E22CE9640739}" srcOrd="2" destOrd="0" presId="urn:microsoft.com/office/officeart/2018/2/layout/IconCircleList"/>
    <dgm:cxn modelId="{D4E37674-3BD7-43F8-9549-103F6BA885D2}" type="presParOf" srcId="{336ABB2D-DC27-40B4-BD07-2AD07CF691CB}" destId="{06D0E9BF-915F-4AD6-93A6-6AE48562253F}" srcOrd="3" destOrd="0" presId="urn:microsoft.com/office/officeart/2018/2/layout/IconCircleList"/>
    <dgm:cxn modelId="{E4A8E01A-150F-45FD-9F9C-BA523500577C}" type="presParOf" srcId="{586DAF9B-D966-4DA7-878A-8E6E14621AF6}" destId="{6CA86F56-435F-45DE-8E23-FDC0925B5A20}" srcOrd="5" destOrd="0" presId="urn:microsoft.com/office/officeart/2018/2/layout/IconCircleList"/>
    <dgm:cxn modelId="{C767F2A9-E813-4E11-835C-D8F0AFD51D33}" type="presParOf" srcId="{586DAF9B-D966-4DA7-878A-8E6E14621AF6}" destId="{7B983F3D-2A08-4A62-B414-6D9342D085C4}" srcOrd="6" destOrd="0" presId="urn:microsoft.com/office/officeart/2018/2/layout/IconCircleList"/>
    <dgm:cxn modelId="{4644B210-FFFE-487E-A615-CD0499C43306}" type="presParOf" srcId="{7B983F3D-2A08-4A62-B414-6D9342D085C4}" destId="{84E36E19-B047-43D4-AFC9-67A17691610E}" srcOrd="0" destOrd="0" presId="urn:microsoft.com/office/officeart/2018/2/layout/IconCircleList"/>
    <dgm:cxn modelId="{267B1CDF-76F0-421B-B79A-B84451CE78D0}" type="presParOf" srcId="{7B983F3D-2A08-4A62-B414-6D9342D085C4}" destId="{38C9A2B5-8109-4301-887B-6DDC6F799484}" srcOrd="1" destOrd="0" presId="urn:microsoft.com/office/officeart/2018/2/layout/IconCircleList"/>
    <dgm:cxn modelId="{41072391-C828-4861-B3FA-71932BE11564}" type="presParOf" srcId="{7B983F3D-2A08-4A62-B414-6D9342D085C4}" destId="{CE463095-E20A-4C2C-AE6A-547899AA0DAA}" srcOrd="2" destOrd="0" presId="urn:microsoft.com/office/officeart/2018/2/layout/IconCircleList"/>
    <dgm:cxn modelId="{CCC541B8-448C-4DD8-AB91-BDE7BBE79DC0}" type="presParOf" srcId="{7B983F3D-2A08-4A62-B414-6D9342D085C4}" destId="{EF173602-D324-4029-A21E-08CE72094952}" srcOrd="3" destOrd="0" presId="urn:microsoft.com/office/officeart/2018/2/layout/IconCircleList"/>
    <dgm:cxn modelId="{EE8AA44B-532A-46DE-99CA-95A24184E60C}" type="presParOf" srcId="{586DAF9B-D966-4DA7-878A-8E6E14621AF6}" destId="{5A820F85-3A58-44B4-B6A6-68D2EA3A0E16}" srcOrd="7" destOrd="0" presId="urn:microsoft.com/office/officeart/2018/2/layout/IconCircleList"/>
    <dgm:cxn modelId="{A7AC1409-70A4-4AD5-95CA-4A253D90B910}" type="presParOf" srcId="{586DAF9B-D966-4DA7-878A-8E6E14621AF6}" destId="{1CD01CE0-22C5-4105-8C8E-5995CE9A278B}" srcOrd="8" destOrd="0" presId="urn:microsoft.com/office/officeart/2018/2/layout/IconCircleList"/>
    <dgm:cxn modelId="{40A18005-3C56-49AB-95AF-45B37062FE90}" type="presParOf" srcId="{1CD01CE0-22C5-4105-8C8E-5995CE9A278B}" destId="{4E122368-D9E1-425E-A4CB-345022B5157A}" srcOrd="0" destOrd="0" presId="urn:microsoft.com/office/officeart/2018/2/layout/IconCircleList"/>
    <dgm:cxn modelId="{62FC3B37-2BE9-4B47-9838-041878E7867C}" type="presParOf" srcId="{1CD01CE0-22C5-4105-8C8E-5995CE9A278B}" destId="{8DACB5FC-16AB-4BB6-9DD9-CA7E99BA1D91}" srcOrd="1" destOrd="0" presId="urn:microsoft.com/office/officeart/2018/2/layout/IconCircleList"/>
    <dgm:cxn modelId="{88667B6A-BCC3-4E14-9F26-91F616ED0B2C}" type="presParOf" srcId="{1CD01CE0-22C5-4105-8C8E-5995CE9A278B}" destId="{08B3BA0A-CB77-4942-8C4B-F3CFBBCDBC46}" srcOrd="2" destOrd="0" presId="urn:microsoft.com/office/officeart/2018/2/layout/IconCircleList"/>
    <dgm:cxn modelId="{DB4F470D-3718-48E2-BA99-D63AD1997D4C}" type="presParOf" srcId="{1CD01CE0-22C5-4105-8C8E-5995CE9A278B}" destId="{1E85AAB0-E792-4428-9FDF-4BFEBD496D20}" srcOrd="3" destOrd="0" presId="urn:microsoft.com/office/officeart/2018/2/layout/IconCircleList"/>
    <dgm:cxn modelId="{AF4EF31C-18A5-4CEF-85F5-6A1FF3703145}" type="presParOf" srcId="{586DAF9B-D966-4DA7-878A-8E6E14621AF6}" destId="{273DEFFB-3A37-4777-BC58-850F10B8DE78}" srcOrd="9" destOrd="0" presId="urn:microsoft.com/office/officeart/2018/2/layout/IconCircleList"/>
    <dgm:cxn modelId="{4FEBDABA-B9AD-421B-9B81-678A9A7A048E}" type="presParOf" srcId="{586DAF9B-D966-4DA7-878A-8E6E14621AF6}" destId="{09B25C06-852D-4D4E-AF1B-E38A9D6B45A8}" srcOrd="10" destOrd="0" presId="urn:microsoft.com/office/officeart/2018/2/layout/IconCircleList"/>
    <dgm:cxn modelId="{C4045720-EF2B-45F7-8E25-B3502D7ABC93}" type="presParOf" srcId="{09B25C06-852D-4D4E-AF1B-E38A9D6B45A8}" destId="{AB7B4CEF-204C-4D4C-9214-82EFDBCFC3B3}" srcOrd="0" destOrd="0" presId="urn:microsoft.com/office/officeart/2018/2/layout/IconCircleList"/>
    <dgm:cxn modelId="{2179833C-F87D-4478-A624-2C36E66D4059}" type="presParOf" srcId="{09B25C06-852D-4D4E-AF1B-E38A9D6B45A8}" destId="{09B4A05E-81BC-48A3-AE01-860ED2AFB089}" srcOrd="1" destOrd="0" presId="urn:microsoft.com/office/officeart/2018/2/layout/IconCircleList"/>
    <dgm:cxn modelId="{B15BC4A9-04D5-45FF-A6C0-7CBFCA62286E}" type="presParOf" srcId="{09B25C06-852D-4D4E-AF1B-E38A9D6B45A8}" destId="{1AFA014F-5D0A-4D9A-AD7B-7EF1946F2216}" srcOrd="2" destOrd="0" presId="urn:microsoft.com/office/officeart/2018/2/layout/IconCircleList"/>
    <dgm:cxn modelId="{8706C396-2D76-482E-B55A-FF1E4A305DAB}" type="presParOf" srcId="{09B25C06-852D-4D4E-AF1B-E38A9D6B45A8}" destId="{C1995254-8223-4921-827F-07F6EE5C378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D7536C-EB39-4B6C-8D1B-CF896CE9E72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A960B5A-C8E7-497B-AEA2-C217994D6FB6}">
      <dgm:prSet/>
      <dgm:spPr/>
      <dgm:t>
        <a:bodyPr/>
        <a:lstStyle/>
        <a:p>
          <a:pPr>
            <a:defRPr cap="all"/>
          </a:pPr>
          <a:r>
            <a:rPr lang="en-US"/>
            <a:t>Email – </a:t>
          </a:r>
          <a:r>
            <a:rPr lang="en-US">
              <a:hlinkClick xmlns:r="http://schemas.openxmlformats.org/officeDocument/2006/relationships" r:id="rId1"/>
            </a:rPr>
            <a:t>Tommy.Holbrook@deq.ok.gov</a:t>
          </a:r>
          <a:endParaRPr lang="en-US"/>
        </a:p>
      </dgm:t>
    </dgm:pt>
    <dgm:pt modelId="{75531593-5A0B-4492-AD09-E83B58A69252}" type="parTrans" cxnId="{71E8BFB8-6DFE-4C14-A39D-45D3C9E91779}">
      <dgm:prSet/>
      <dgm:spPr/>
      <dgm:t>
        <a:bodyPr/>
        <a:lstStyle/>
        <a:p>
          <a:endParaRPr lang="en-US"/>
        </a:p>
      </dgm:t>
    </dgm:pt>
    <dgm:pt modelId="{1233E58A-6F22-41BC-8160-3D26C45F1D67}" type="sibTrans" cxnId="{71E8BFB8-6DFE-4C14-A39D-45D3C9E91779}">
      <dgm:prSet/>
      <dgm:spPr/>
      <dgm:t>
        <a:bodyPr/>
        <a:lstStyle/>
        <a:p>
          <a:endParaRPr lang="en-US"/>
        </a:p>
      </dgm:t>
    </dgm:pt>
    <dgm:pt modelId="{F3DAB6CA-41A8-4F01-A986-A0E950A8AEF2}">
      <dgm:prSet/>
      <dgm:spPr/>
      <dgm:t>
        <a:bodyPr/>
        <a:lstStyle/>
        <a:p>
          <a:pPr>
            <a:defRPr cap="all"/>
          </a:pPr>
          <a:r>
            <a:rPr lang="en-US"/>
            <a:t>Call 405-702-5156</a:t>
          </a:r>
        </a:p>
      </dgm:t>
    </dgm:pt>
    <dgm:pt modelId="{5D3C3FA1-29B8-44D3-B982-0E55AC0C8A19}" type="parTrans" cxnId="{2DCEDC6D-A413-4C3C-91C3-EC36B040FCD7}">
      <dgm:prSet/>
      <dgm:spPr/>
      <dgm:t>
        <a:bodyPr/>
        <a:lstStyle/>
        <a:p>
          <a:endParaRPr lang="en-US"/>
        </a:p>
      </dgm:t>
    </dgm:pt>
    <dgm:pt modelId="{418FDB9F-EBC0-425B-80F2-3A0648965530}" type="sibTrans" cxnId="{2DCEDC6D-A413-4C3C-91C3-EC36B040FCD7}">
      <dgm:prSet/>
      <dgm:spPr/>
      <dgm:t>
        <a:bodyPr/>
        <a:lstStyle/>
        <a:p>
          <a:endParaRPr lang="en-US"/>
        </a:p>
      </dgm:t>
    </dgm:pt>
    <dgm:pt modelId="{B96E1204-8B3A-4272-A17A-AE36838A5386}" type="pres">
      <dgm:prSet presAssocID="{27D7536C-EB39-4B6C-8D1B-CF896CE9E722}" presName="root" presStyleCnt="0">
        <dgm:presLayoutVars>
          <dgm:dir/>
          <dgm:resizeHandles val="exact"/>
        </dgm:presLayoutVars>
      </dgm:prSet>
      <dgm:spPr/>
    </dgm:pt>
    <dgm:pt modelId="{95A1F1AE-773E-4203-90B9-F933BAB3100D}" type="pres">
      <dgm:prSet presAssocID="{4A960B5A-C8E7-497B-AEA2-C217994D6FB6}" presName="compNode" presStyleCnt="0"/>
      <dgm:spPr/>
    </dgm:pt>
    <dgm:pt modelId="{6B5D15FD-A969-4355-B139-BEDD14940F31}" type="pres">
      <dgm:prSet presAssocID="{4A960B5A-C8E7-497B-AEA2-C217994D6FB6}" presName="iconBgRect" presStyleLbl="bgShp" presStyleIdx="0" presStyleCnt="2"/>
      <dgm:spPr/>
    </dgm:pt>
    <dgm:pt modelId="{76F77622-A3E2-468F-9514-461CE2437BB6}" type="pres">
      <dgm:prSet presAssocID="{4A960B5A-C8E7-497B-AEA2-C217994D6FB6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d"/>
        </a:ext>
      </dgm:extLst>
    </dgm:pt>
    <dgm:pt modelId="{0238A816-F78B-48BF-9C67-CDBFB48028AF}" type="pres">
      <dgm:prSet presAssocID="{4A960B5A-C8E7-497B-AEA2-C217994D6FB6}" presName="spaceRect" presStyleCnt="0"/>
      <dgm:spPr/>
    </dgm:pt>
    <dgm:pt modelId="{E1D9AF94-9622-40F9-813D-66FCB0E38B4B}" type="pres">
      <dgm:prSet presAssocID="{4A960B5A-C8E7-497B-AEA2-C217994D6FB6}" presName="textRect" presStyleLbl="revTx" presStyleIdx="0" presStyleCnt="2">
        <dgm:presLayoutVars>
          <dgm:chMax val="1"/>
          <dgm:chPref val="1"/>
        </dgm:presLayoutVars>
      </dgm:prSet>
      <dgm:spPr/>
    </dgm:pt>
    <dgm:pt modelId="{FC26C011-26E2-418C-A5DD-98734838BB8D}" type="pres">
      <dgm:prSet presAssocID="{1233E58A-6F22-41BC-8160-3D26C45F1D67}" presName="sibTrans" presStyleCnt="0"/>
      <dgm:spPr/>
    </dgm:pt>
    <dgm:pt modelId="{18A141FC-7C83-41D4-B471-7E7F687280B2}" type="pres">
      <dgm:prSet presAssocID="{F3DAB6CA-41A8-4F01-A986-A0E950A8AEF2}" presName="compNode" presStyleCnt="0"/>
      <dgm:spPr/>
    </dgm:pt>
    <dgm:pt modelId="{090063C1-1579-4E65-9F5D-03CB905DD02F}" type="pres">
      <dgm:prSet presAssocID="{F3DAB6CA-41A8-4F01-A986-A0E950A8AEF2}" presName="iconBgRect" presStyleLbl="bgShp" presStyleIdx="1" presStyleCnt="2"/>
      <dgm:spPr/>
    </dgm:pt>
    <dgm:pt modelId="{E0EF979F-59D3-44A0-9462-83B1EFF8CA03}" type="pres">
      <dgm:prSet presAssocID="{F3DAB6CA-41A8-4F01-A986-A0E950A8AEF2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D64757F1-C103-4AAE-9B16-49DF3241BB55}" type="pres">
      <dgm:prSet presAssocID="{F3DAB6CA-41A8-4F01-A986-A0E950A8AEF2}" presName="spaceRect" presStyleCnt="0"/>
      <dgm:spPr/>
    </dgm:pt>
    <dgm:pt modelId="{8832CFC4-CEA9-44EA-B122-FDD4B37C8002}" type="pres">
      <dgm:prSet presAssocID="{F3DAB6CA-41A8-4F01-A986-A0E950A8AEF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2F9470B-430E-4E55-B9E5-B34CE1E0DBC7}" type="presOf" srcId="{4A960B5A-C8E7-497B-AEA2-C217994D6FB6}" destId="{E1D9AF94-9622-40F9-813D-66FCB0E38B4B}" srcOrd="0" destOrd="0" presId="urn:microsoft.com/office/officeart/2018/5/layout/IconCircleLabelList"/>
    <dgm:cxn modelId="{2DCEDC6D-A413-4C3C-91C3-EC36B040FCD7}" srcId="{27D7536C-EB39-4B6C-8D1B-CF896CE9E722}" destId="{F3DAB6CA-41A8-4F01-A986-A0E950A8AEF2}" srcOrd="1" destOrd="0" parTransId="{5D3C3FA1-29B8-44D3-B982-0E55AC0C8A19}" sibTransId="{418FDB9F-EBC0-425B-80F2-3A0648965530}"/>
    <dgm:cxn modelId="{6659E883-92A5-4E0E-9427-950ED7A30C70}" type="presOf" srcId="{27D7536C-EB39-4B6C-8D1B-CF896CE9E722}" destId="{B96E1204-8B3A-4272-A17A-AE36838A5386}" srcOrd="0" destOrd="0" presId="urn:microsoft.com/office/officeart/2018/5/layout/IconCircleLabelList"/>
    <dgm:cxn modelId="{D1098CB0-770F-431F-AC61-2B4C682030D5}" type="presOf" srcId="{F3DAB6CA-41A8-4F01-A986-A0E950A8AEF2}" destId="{8832CFC4-CEA9-44EA-B122-FDD4B37C8002}" srcOrd="0" destOrd="0" presId="urn:microsoft.com/office/officeart/2018/5/layout/IconCircleLabelList"/>
    <dgm:cxn modelId="{71E8BFB8-6DFE-4C14-A39D-45D3C9E91779}" srcId="{27D7536C-EB39-4B6C-8D1B-CF896CE9E722}" destId="{4A960B5A-C8E7-497B-AEA2-C217994D6FB6}" srcOrd="0" destOrd="0" parTransId="{75531593-5A0B-4492-AD09-E83B58A69252}" sibTransId="{1233E58A-6F22-41BC-8160-3D26C45F1D67}"/>
    <dgm:cxn modelId="{78BF0029-0789-4111-B031-6858B365FC91}" type="presParOf" srcId="{B96E1204-8B3A-4272-A17A-AE36838A5386}" destId="{95A1F1AE-773E-4203-90B9-F933BAB3100D}" srcOrd="0" destOrd="0" presId="urn:microsoft.com/office/officeart/2018/5/layout/IconCircleLabelList"/>
    <dgm:cxn modelId="{E9C0BE86-E88B-475D-88A4-CF8666D45C46}" type="presParOf" srcId="{95A1F1AE-773E-4203-90B9-F933BAB3100D}" destId="{6B5D15FD-A969-4355-B139-BEDD14940F31}" srcOrd="0" destOrd="0" presId="urn:microsoft.com/office/officeart/2018/5/layout/IconCircleLabelList"/>
    <dgm:cxn modelId="{86EB6EF4-FEA0-499A-B8B5-83B0823FB8A7}" type="presParOf" srcId="{95A1F1AE-773E-4203-90B9-F933BAB3100D}" destId="{76F77622-A3E2-468F-9514-461CE2437BB6}" srcOrd="1" destOrd="0" presId="urn:microsoft.com/office/officeart/2018/5/layout/IconCircleLabelList"/>
    <dgm:cxn modelId="{2308B08C-CA38-4CD9-82AE-5183AE13C104}" type="presParOf" srcId="{95A1F1AE-773E-4203-90B9-F933BAB3100D}" destId="{0238A816-F78B-48BF-9C67-CDBFB48028AF}" srcOrd="2" destOrd="0" presId="urn:microsoft.com/office/officeart/2018/5/layout/IconCircleLabelList"/>
    <dgm:cxn modelId="{5B137AE5-C93A-4F8C-B12A-26D9D151EFED}" type="presParOf" srcId="{95A1F1AE-773E-4203-90B9-F933BAB3100D}" destId="{E1D9AF94-9622-40F9-813D-66FCB0E38B4B}" srcOrd="3" destOrd="0" presId="urn:microsoft.com/office/officeart/2018/5/layout/IconCircleLabelList"/>
    <dgm:cxn modelId="{11AA46D7-97C6-43B5-9F80-2B4199AEAD8A}" type="presParOf" srcId="{B96E1204-8B3A-4272-A17A-AE36838A5386}" destId="{FC26C011-26E2-418C-A5DD-98734838BB8D}" srcOrd="1" destOrd="0" presId="urn:microsoft.com/office/officeart/2018/5/layout/IconCircleLabelList"/>
    <dgm:cxn modelId="{EE346E1F-80F2-42F9-9C93-07C9CB7224EE}" type="presParOf" srcId="{B96E1204-8B3A-4272-A17A-AE36838A5386}" destId="{18A141FC-7C83-41D4-B471-7E7F687280B2}" srcOrd="2" destOrd="0" presId="urn:microsoft.com/office/officeart/2018/5/layout/IconCircleLabelList"/>
    <dgm:cxn modelId="{B3B55826-E071-497F-8F90-CA698CC08067}" type="presParOf" srcId="{18A141FC-7C83-41D4-B471-7E7F687280B2}" destId="{090063C1-1579-4E65-9F5D-03CB905DD02F}" srcOrd="0" destOrd="0" presId="urn:microsoft.com/office/officeart/2018/5/layout/IconCircleLabelList"/>
    <dgm:cxn modelId="{F91A9581-3A9B-4E23-89D8-DD9739D2550E}" type="presParOf" srcId="{18A141FC-7C83-41D4-B471-7E7F687280B2}" destId="{E0EF979F-59D3-44A0-9462-83B1EFF8CA03}" srcOrd="1" destOrd="0" presId="urn:microsoft.com/office/officeart/2018/5/layout/IconCircleLabelList"/>
    <dgm:cxn modelId="{D2381B23-7C13-46CD-8AD6-10F24FC43857}" type="presParOf" srcId="{18A141FC-7C83-41D4-B471-7E7F687280B2}" destId="{D64757F1-C103-4AAE-9B16-49DF3241BB55}" srcOrd="2" destOrd="0" presId="urn:microsoft.com/office/officeart/2018/5/layout/IconCircleLabelList"/>
    <dgm:cxn modelId="{6EAA0D9A-42F7-477D-8DF4-6342637779DC}" type="presParOf" srcId="{18A141FC-7C83-41D4-B471-7E7F687280B2}" destId="{8832CFC4-CEA9-44EA-B122-FDD4B37C800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CC5D9-71F9-4911-9F98-9FE07775CA8E}">
      <dsp:nvSpPr>
        <dsp:cNvPr id="0" name=""/>
        <dsp:cNvSpPr/>
      </dsp:nvSpPr>
      <dsp:spPr>
        <a:xfrm>
          <a:off x="489363" y="774412"/>
          <a:ext cx="1242957" cy="124295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68852-2D2F-4FEE-B1BF-B0B0E0C184F0}">
      <dsp:nvSpPr>
        <dsp:cNvPr id="0" name=""/>
        <dsp:cNvSpPr/>
      </dsp:nvSpPr>
      <dsp:spPr>
        <a:xfrm>
          <a:off x="754256" y="1039305"/>
          <a:ext cx="713172" cy="7131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2F211-E2B4-40F1-B45F-63DB8CDB7956}">
      <dsp:nvSpPr>
        <dsp:cNvPr id="0" name=""/>
        <dsp:cNvSpPr/>
      </dsp:nvSpPr>
      <dsp:spPr>
        <a:xfrm>
          <a:off x="92024" y="2404521"/>
          <a:ext cx="2037636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>
              <a:highlight>
                <a:srgbClr val="000000"/>
              </a:highlight>
            </a:rPr>
            <a:t>DEQ serves as a central repository for all Tier II data this is not the case in other states.</a:t>
          </a:r>
        </a:p>
      </dsp:txBody>
      <dsp:txXfrm>
        <a:off x="92024" y="2404521"/>
        <a:ext cx="2037636" cy="877500"/>
      </dsp:txXfrm>
    </dsp:sp>
    <dsp:sp modelId="{92DF1731-6B2A-49A1-9CFE-FF6F72140466}">
      <dsp:nvSpPr>
        <dsp:cNvPr id="0" name=""/>
        <dsp:cNvSpPr/>
      </dsp:nvSpPr>
      <dsp:spPr>
        <a:xfrm>
          <a:off x="2883585" y="774412"/>
          <a:ext cx="1242957" cy="124295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CBFBF-0249-4DC7-9D42-77D2412AF58F}">
      <dsp:nvSpPr>
        <dsp:cNvPr id="0" name=""/>
        <dsp:cNvSpPr/>
      </dsp:nvSpPr>
      <dsp:spPr>
        <a:xfrm>
          <a:off x="3148478" y="1039305"/>
          <a:ext cx="713172" cy="7131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84888-4E0A-4970-993D-B581D811E46F}">
      <dsp:nvSpPr>
        <dsp:cNvPr id="0" name=""/>
        <dsp:cNvSpPr/>
      </dsp:nvSpPr>
      <dsp:spPr>
        <a:xfrm>
          <a:off x="2486246" y="2404521"/>
          <a:ext cx="2037636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>
              <a:highlight>
                <a:srgbClr val="000000"/>
              </a:highlight>
            </a:rPr>
            <a:t>DEQ collects all the Tier II data for the state and distributes that data back down to each of the 77 County LEPC’s.</a:t>
          </a:r>
        </a:p>
      </dsp:txBody>
      <dsp:txXfrm>
        <a:off x="2486246" y="2404521"/>
        <a:ext cx="2037636" cy="877500"/>
      </dsp:txXfrm>
    </dsp:sp>
    <dsp:sp modelId="{8BF301B0-ED2A-47BC-8AC0-350C17C6C727}">
      <dsp:nvSpPr>
        <dsp:cNvPr id="0" name=""/>
        <dsp:cNvSpPr/>
      </dsp:nvSpPr>
      <dsp:spPr>
        <a:xfrm>
          <a:off x="5277808" y="774412"/>
          <a:ext cx="1242957" cy="124295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3F8CB-2CD3-4FE0-A738-D279513A3279}">
      <dsp:nvSpPr>
        <dsp:cNvPr id="0" name=""/>
        <dsp:cNvSpPr/>
      </dsp:nvSpPr>
      <dsp:spPr>
        <a:xfrm>
          <a:off x="5542700" y="1039305"/>
          <a:ext cx="713172" cy="7131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B4913-5065-49EB-8BBD-B42300EB0A2F}">
      <dsp:nvSpPr>
        <dsp:cNvPr id="0" name=""/>
        <dsp:cNvSpPr/>
      </dsp:nvSpPr>
      <dsp:spPr>
        <a:xfrm>
          <a:off x="4880469" y="2404521"/>
          <a:ext cx="2037636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>
              <a:highlight>
                <a:srgbClr val="000000"/>
              </a:highlight>
            </a:rPr>
            <a:t>The agreement is USED AS AN Instrument to ensure that the data is getting to those that need it in each county. </a:t>
          </a:r>
        </a:p>
      </dsp:txBody>
      <dsp:txXfrm>
        <a:off x="4880469" y="2404521"/>
        <a:ext cx="2037636" cy="877500"/>
      </dsp:txXfrm>
    </dsp:sp>
    <dsp:sp modelId="{E6B0DE9A-CDB5-486C-A61C-A59A7DAD9F18}">
      <dsp:nvSpPr>
        <dsp:cNvPr id="0" name=""/>
        <dsp:cNvSpPr/>
      </dsp:nvSpPr>
      <dsp:spPr>
        <a:xfrm>
          <a:off x="7672030" y="774412"/>
          <a:ext cx="1242957" cy="124295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990E2-B369-41DA-AD20-553DD289446D}">
      <dsp:nvSpPr>
        <dsp:cNvPr id="0" name=""/>
        <dsp:cNvSpPr/>
      </dsp:nvSpPr>
      <dsp:spPr>
        <a:xfrm>
          <a:off x="7936923" y="1039305"/>
          <a:ext cx="713172" cy="7131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AC9C4-D7BB-4813-A175-3F93EC92C419}">
      <dsp:nvSpPr>
        <dsp:cNvPr id="0" name=""/>
        <dsp:cNvSpPr/>
      </dsp:nvSpPr>
      <dsp:spPr>
        <a:xfrm>
          <a:off x="7274691" y="2404521"/>
          <a:ext cx="2037636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>
              <a:highlight>
                <a:srgbClr val="000000"/>
              </a:highlight>
            </a:rPr>
            <a:t>The 1,000.00$ payment is an appreciation for the LEPC after distribution of the data locally</a:t>
          </a:r>
        </a:p>
      </dsp:txBody>
      <dsp:txXfrm>
        <a:off x="7274691" y="2404521"/>
        <a:ext cx="2037636" cy="87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93BE4-6C32-4928-AD5B-F43F72F36B76}">
      <dsp:nvSpPr>
        <dsp:cNvPr id="0" name=""/>
        <dsp:cNvSpPr/>
      </dsp:nvSpPr>
      <dsp:spPr>
        <a:xfrm>
          <a:off x="0" y="558"/>
          <a:ext cx="6496050" cy="13059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23CF6-FEA5-40A2-9653-9B0FA7B5A27C}">
      <dsp:nvSpPr>
        <dsp:cNvPr id="0" name=""/>
        <dsp:cNvSpPr/>
      </dsp:nvSpPr>
      <dsp:spPr>
        <a:xfrm>
          <a:off x="395054" y="294400"/>
          <a:ext cx="718281" cy="7182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43B34-1AC7-47AA-8C66-D2DDB0E28421}">
      <dsp:nvSpPr>
        <dsp:cNvPr id="0" name=""/>
        <dsp:cNvSpPr/>
      </dsp:nvSpPr>
      <dsp:spPr>
        <a:xfrm>
          <a:off x="1508391" y="558"/>
          <a:ext cx="498765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Agreement Between DEQ &amp; the 77 County Local Emergency Planning Committees</a:t>
          </a:r>
        </a:p>
      </dsp:txBody>
      <dsp:txXfrm>
        <a:off x="1508391" y="558"/>
        <a:ext cx="4987658" cy="1305966"/>
      </dsp:txXfrm>
    </dsp:sp>
    <dsp:sp modelId="{45A08525-37AA-4EE2-93E4-9F7B329592B9}">
      <dsp:nvSpPr>
        <dsp:cNvPr id="0" name=""/>
        <dsp:cNvSpPr/>
      </dsp:nvSpPr>
      <dsp:spPr>
        <a:xfrm>
          <a:off x="0" y="1633016"/>
          <a:ext cx="6496050" cy="13059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FB313-7015-4598-9D43-2D45EC7A74D6}">
      <dsp:nvSpPr>
        <dsp:cNvPr id="0" name=""/>
        <dsp:cNvSpPr/>
      </dsp:nvSpPr>
      <dsp:spPr>
        <a:xfrm>
          <a:off x="395054" y="1926859"/>
          <a:ext cx="718281" cy="7182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F67E5-B7FE-4789-988F-9D0904DE8F6C}">
      <dsp:nvSpPr>
        <dsp:cNvPr id="0" name=""/>
        <dsp:cNvSpPr/>
      </dsp:nvSpPr>
      <dsp:spPr>
        <a:xfrm>
          <a:off x="1508391" y="1633016"/>
          <a:ext cx="498765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Fiscal year agreement beginning July 1 &amp; ending on June 30 each year. </a:t>
          </a:r>
        </a:p>
      </dsp:txBody>
      <dsp:txXfrm>
        <a:off x="1508391" y="1633016"/>
        <a:ext cx="4987658" cy="1305966"/>
      </dsp:txXfrm>
    </dsp:sp>
    <dsp:sp modelId="{5A5F689B-C734-49CC-A4C6-43957422B772}">
      <dsp:nvSpPr>
        <dsp:cNvPr id="0" name=""/>
        <dsp:cNvSpPr/>
      </dsp:nvSpPr>
      <dsp:spPr>
        <a:xfrm>
          <a:off x="0" y="3265475"/>
          <a:ext cx="6496050" cy="13059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53864-F1A5-43E0-9173-4AE39B6B6959}">
      <dsp:nvSpPr>
        <dsp:cNvPr id="0" name=""/>
        <dsp:cNvSpPr/>
      </dsp:nvSpPr>
      <dsp:spPr>
        <a:xfrm>
          <a:off x="395054" y="3559317"/>
          <a:ext cx="718281" cy="7182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9B446-54AC-45C8-B30A-C136239D091A}">
      <dsp:nvSpPr>
        <dsp:cNvPr id="0" name=""/>
        <dsp:cNvSpPr/>
      </dsp:nvSpPr>
      <dsp:spPr>
        <a:xfrm>
          <a:off x="1508391" y="3265475"/>
          <a:ext cx="498765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DEQ  shall provide TIER II information received from the regulated community in the state of Oklahoma to every county LEPC on or before April 1.</a:t>
          </a:r>
        </a:p>
      </dsp:txBody>
      <dsp:txXfrm>
        <a:off x="1508391" y="3265475"/>
        <a:ext cx="4987658" cy="1305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374F4-4B80-4750-B8EE-606A8475B6CD}">
      <dsp:nvSpPr>
        <dsp:cNvPr id="0" name=""/>
        <dsp:cNvSpPr/>
      </dsp:nvSpPr>
      <dsp:spPr>
        <a:xfrm>
          <a:off x="1880870" y="495"/>
          <a:ext cx="7523481" cy="64372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976" tIns="163505" rIns="145976" bIns="16350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Provide Tier II information received from DEQ to all paid and volunteer fire departments within the boundary of the LEPC, either electronically or paper copy.</a:t>
          </a:r>
        </a:p>
      </dsp:txBody>
      <dsp:txXfrm>
        <a:off x="1880870" y="495"/>
        <a:ext cx="7523481" cy="643721"/>
      </dsp:txXfrm>
    </dsp:sp>
    <dsp:sp modelId="{FDEB703C-414F-4FD2-AEC3-A6C96421DA70}">
      <dsp:nvSpPr>
        <dsp:cNvPr id="0" name=""/>
        <dsp:cNvSpPr/>
      </dsp:nvSpPr>
      <dsp:spPr>
        <a:xfrm>
          <a:off x="0" y="495"/>
          <a:ext cx="1880870" cy="6437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29" tIns="63585" rIns="99529" bIns="6358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Provide</a:t>
          </a:r>
        </a:p>
      </dsp:txBody>
      <dsp:txXfrm>
        <a:off x="0" y="495"/>
        <a:ext cx="1880870" cy="643721"/>
      </dsp:txXfrm>
    </dsp:sp>
    <dsp:sp modelId="{E9A3148C-6285-4C74-8AC1-F188AF3A30CC}">
      <dsp:nvSpPr>
        <dsp:cNvPr id="0" name=""/>
        <dsp:cNvSpPr/>
      </dsp:nvSpPr>
      <dsp:spPr>
        <a:xfrm>
          <a:off x="1880870" y="682839"/>
          <a:ext cx="7523481" cy="643721"/>
        </a:xfrm>
        <a:prstGeom prst="rect">
          <a:avLst/>
        </a:prstGeom>
        <a:solidFill>
          <a:schemeClr val="accent2">
            <a:tint val="40000"/>
            <a:alpha val="90000"/>
            <a:hueOff val="325954"/>
            <a:satOff val="-943"/>
            <a:lumOff val="-2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325954"/>
              <a:satOff val="-943"/>
              <a:lumOff val="-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976" tIns="163505" rIns="145976" bIns="16350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 as a central repository for Tier II information allowing access and informing all paid and volunteer fire departments within the LEPC’s jurisdiction about procedures for obtaining information. </a:t>
          </a:r>
        </a:p>
      </dsp:txBody>
      <dsp:txXfrm>
        <a:off x="1880870" y="682839"/>
        <a:ext cx="7523481" cy="643721"/>
      </dsp:txXfrm>
    </dsp:sp>
    <dsp:sp modelId="{087F0CC3-B0A9-4029-A14D-C03C278AF502}">
      <dsp:nvSpPr>
        <dsp:cNvPr id="0" name=""/>
        <dsp:cNvSpPr/>
      </dsp:nvSpPr>
      <dsp:spPr>
        <a:xfrm>
          <a:off x="0" y="682839"/>
          <a:ext cx="1880870" cy="643721"/>
        </a:xfrm>
        <a:prstGeom prst="rect">
          <a:avLst/>
        </a:prstGeom>
        <a:solidFill>
          <a:schemeClr val="accent2">
            <a:hueOff val="270963"/>
            <a:satOff val="-1326"/>
            <a:lumOff val="745"/>
            <a:alphaOff val="0"/>
          </a:schemeClr>
        </a:solidFill>
        <a:ln w="19050" cap="rnd" cmpd="sng" algn="ctr">
          <a:solidFill>
            <a:schemeClr val="accent2">
              <a:hueOff val="270963"/>
              <a:satOff val="-1326"/>
              <a:lumOff val="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29" tIns="63585" rIns="99529" bIns="6358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Act</a:t>
          </a:r>
        </a:p>
      </dsp:txBody>
      <dsp:txXfrm>
        <a:off x="0" y="682839"/>
        <a:ext cx="1880870" cy="643721"/>
      </dsp:txXfrm>
    </dsp:sp>
    <dsp:sp modelId="{B3E63C83-746C-4CC7-8A7F-2FC3938EF67C}">
      <dsp:nvSpPr>
        <dsp:cNvPr id="0" name=""/>
        <dsp:cNvSpPr/>
      </dsp:nvSpPr>
      <dsp:spPr>
        <a:xfrm>
          <a:off x="1880870" y="1365184"/>
          <a:ext cx="7523481" cy="643721"/>
        </a:xfrm>
        <a:prstGeom prst="rect">
          <a:avLst/>
        </a:prstGeom>
        <a:solidFill>
          <a:schemeClr val="accent2">
            <a:tint val="40000"/>
            <a:alpha val="90000"/>
            <a:hueOff val="651908"/>
            <a:satOff val="-1885"/>
            <a:lumOff val="-4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651908"/>
              <a:satOff val="-1885"/>
              <a:lumOff val="-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976" tIns="163505" rIns="145976" bIns="16350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Maintain a list of fire departments &amp; points of contact receiving the most current Tier II information. </a:t>
          </a:r>
        </a:p>
      </dsp:txBody>
      <dsp:txXfrm>
        <a:off x="1880870" y="1365184"/>
        <a:ext cx="7523481" cy="643721"/>
      </dsp:txXfrm>
    </dsp:sp>
    <dsp:sp modelId="{55BF474B-774B-42B6-9AE2-F008F632B84E}">
      <dsp:nvSpPr>
        <dsp:cNvPr id="0" name=""/>
        <dsp:cNvSpPr/>
      </dsp:nvSpPr>
      <dsp:spPr>
        <a:xfrm>
          <a:off x="0" y="1365184"/>
          <a:ext cx="1880870" cy="643721"/>
        </a:xfrm>
        <a:prstGeom prst="rect">
          <a:avLst/>
        </a:prstGeom>
        <a:solidFill>
          <a:schemeClr val="accent2">
            <a:hueOff val="541926"/>
            <a:satOff val="-2653"/>
            <a:lumOff val="1490"/>
            <a:alphaOff val="0"/>
          </a:schemeClr>
        </a:solidFill>
        <a:ln w="19050" cap="rnd" cmpd="sng" algn="ctr">
          <a:solidFill>
            <a:schemeClr val="accent2">
              <a:hueOff val="541926"/>
              <a:satOff val="-2653"/>
              <a:lumOff val="1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29" tIns="63585" rIns="99529" bIns="6358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Maintain</a:t>
          </a:r>
        </a:p>
      </dsp:txBody>
      <dsp:txXfrm>
        <a:off x="0" y="1365184"/>
        <a:ext cx="1880870" cy="643721"/>
      </dsp:txXfrm>
    </dsp:sp>
    <dsp:sp modelId="{78DE3078-40F2-45A7-ABF6-1960F80A7AAE}">
      <dsp:nvSpPr>
        <dsp:cNvPr id="0" name=""/>
        <dsp:cNvSpPr/>
      </dsp:nvSpPr>
      <dsp:spPr>
        <a:xfrm>
          <a:off x="1880870" y="2047528"/>
          <a:ext cx="7523481" cy="643721"/>
        </a:xfrm>
        <a:prstGeom prst="rect">
          <a:avLst/>
        </a:prstGeom>
        <a:solidFill>
          <a:schemeClr val="accent2">
            <a:tint val="40000"/>
            <a:alpha val="90000"/>
            <a:hueOff val="977861"/>
            <a:satOff val="-2828"/>
            <a:lumOff val="-6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977861"/>
              <a:satOff val="-2828"/>
              <a:lumOff val="-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976" tIns="163505" rIns="145976" bIns="16350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Submit to DEQ annually the methodology by which the Tier II reports were distributed or made available to fire departments in its jurisdiction. </a:t>
          </a:r>
        </a:p>
      </dsp:txBody>
      <dsp:txXfrm>
        <a:off x="1880870" y="2047528"/>
        <a:ext cx="7523481" cy="643721"/>
      </dsp:txXfrm>
    </dsp:sp>
    <dsp:sp modelId="{9A608ACA-C7FF-4F92-9F55-F9B4464455B8}">
      <dsp:nvSpPr>
        <dsp:cNvPr id="0" name=""/>
        <dsp:cNvSpPr/>
      </dsp:nvSpPr>
      <dsp:spPr>
        <a:xfrm>
          <a:off x="0" y="2047528"/>
          <a:ext cx="1880870" cy="643721"/>
        </a:xfrm>
        <a:prstGeom prst="rect">
          <a:avLst/>
        </a:prstGeom>
        <a:solidFill>
          <a:schemeClr val="accent2">
            <a:hueOff val="812888"/>
            <a:satOff val="-3979"/>
            <a:lumOff val="2235"/>
            <a:alphaOff val="0"/>
          </a:schemeClr>
        </a:solidFill>
        <a:ln w="19050" cap="rnd" cmpd="sng" algn="ctr">
          <a:solidFill>
            <a:schemeClr val="accent2">
              <a:hueOff val="812888"/>
              <a:satOff val="-3979"/>
              <a:lumOff val="2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29" tIns="63585" rIns="99529" bIns="6358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Submit</a:t>
          </a:r>
        </a:p>
      </dsp:txBody>
      <dsp:txXfrm>
        <a:off x="0" y="2047528"/>
        <a:ext cx="1880870" cy="643721"/>
      </dsp:txXfrm>
    </dsp:sp>
    <dsp:sp modelId="{9E2D8974-E8EF-494B-936C-E3F638121548}">
      <dsp:nvSpPr>
        <dsp:cNvPr id="0" name=""/>
        <dsp:cNvSpPr/>
      </dsp:nvSpPr>
      <dsp:spPr>
        <a:xfrm>
          <a:off x="1880870" y="2729873"/>
          <a:ext cx="7523481" cy="643721"/>
        </a:xfrm>
        <a:prstGeom prst="rect">
          <a:avLst/>
        </a:prstGeom>
        <a:solidFill>
          <a:schemeClr val="accent2">
            <a:tint val="40000"/>
            <a:alpha val="90000"/>
            <a:hueOff val="1303815"/>
            <a:satOff val="-3770"/>
            <a:lumOff val="-8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303815"/>
              <a:satOff val="-3770"/>
              <a:lumOff val="-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976" tIns="163505" rIns="145976" bIns="16350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Submit to DEQ annually a list of current LEPC officers.</a:t>
          </a:r>
        </a:p>
      </dsp:txBody>
      <dsp:txXfrm>
        <a:off x="1880870" y="2729873"/>
        <a:ext cx="7523481" cy="643721"/>
      </dsp:txXfrm>
    </dsp:sp>
    <dsp:sp modelId="{32D8891D-B50B-456B-8ECE-49B0623B811D}">
      <dsp:nvSpPr>
        <dsp:cNvPr id="0" name=""/>
        <dsp:cNvSpPr/>
      </dsp:nvSpPr>
      <dsp:spPr>
        <a:xfrm>
          <a:off x="0" y="2729873"/>
          <a:ext cx="1880870" cy="643721"/>
        </a:xfrm>
        <a:prstGeom prst="rect">
          <a:avLst/>
        </a:prstGeom>
        <a:solidFill>
          <a:schemeClr val="accent2">
            <a:hueOff val="1083851"/>
            <a:satOff val="-5306"/>
            <a:lumOff val="2980"/>
            <a:alphaOff val="0"/>
          </a:schemeClr>
        </a:solidFill>
        <a:ln w="19050" cap="rnd" cmpd="sng" algn="ctr">
          <a:solidFill>
            <a:schemeClr val="accent2">
              <a:hueOff val="1083851"/>
              <a:satOff val="-5306"/>
              <a:lumOff val="2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29" tIns="63585" rIns="99529" bIns="6358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Submit</a:t>
          </a:r>
        </a:p>
      </dsp:txBody>
      <dsp:txXfrm>
        <a:off x="0" y="2729873"/>
        <a:ext cx="1880870" cy="643721"/>
      </dsp:txXfrm>
    </dsp:sp>
    <dsp:sp modelId="{6636F898-C04D-4337-9F14-94895E88CA6D}">
      <dsp:nvSpPr>
        <dsp:cNvPr id="0" name=""/>
        <dsp:cNvSpPr/>
      </dsp:nvSpPr>
      <dsp:spPr>
        <a:xfrm>
          <a:off x="1880870" y="3412217"/>
          <a:ext cx="7523481" cy="643721"/>
        </a:xfrm>
        <a:prstGeom prst="rect">
          <a:avLst/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976" tIns="163505" rIns="145976" bIns="16350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If seeking payment, submit to DEQ annually a payment application for Tier II distribution before June 30. </a:t>
          </a:r>
        </a:p>
      </dsp:txBody>
      <dsp:txXfrm>
        <a:off x="1880870" y="3412217"/>
        <a:ext cx="7523481" cy="643721"/>
      </dsp:txXfrm>
    </dsp:sp>
    <dsp:sp modelId="{C83AB240-F8EA-4912-B93C-C7406E55CCED}">
      <dsp:nvSpPr>
        <dsp:cNvPr id="0" name=""/>
        <dsp:cNvSpPr/>
      </dsp:nvSpPr>
      <dsp:spPr>
        <a:xfrm>
          <a:off x="0" y="3412217"/>
          <a:ext cx="1880870" cy="643721"/>
        </a:xfrm>
        <a:prstGeom prst="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accent2">
              <a:hueOff val="1354814"/>
              <a:satOff val="-6632"/>
              <a:lumOff val="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29" tIns="63585" rIns="99529" bIns="6358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Submit</a:t>
          </a:r>
        </a:p>
      </dsp:txBody>
      <dsp:txXfrm>
        <a:off x="0" y="3412217"/>
        <a:ext cx="1880870" cy="6437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C6112-1617-4C2F-A0E3-2E926A78C85A}">
      <dsp:nvSpPr>
        <dsp:cNvPr id="0" name=""/>
        <dsp:cNvSpPr/>
      </dsp:nvSpPr>
      <dsp:spPr>
        <a:xfrm>
          <a:off x="0" y="744701"/>
          <a:ext cx="9404352" cy="13748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DD812-B39F-44AC-B48C-8FD909131B60}">
      <dsp:nvSpPr>
        <dsp:cNvPr id="0" name=""/>
        <dsp:cNvSpPr/>
      </dsp:nvSpPr>
      <dsp:spPr>
        <a:xfrm>
          <a:off x="415887" y="1054038"/>
          <a:ext cx="756158" cy="7561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86436-6D25-4AD4-8E5B-8300DFDC69FE}">
      <dsp:nvSpPr>
        <dsp:cNvPr id="0" name=""/>
        <dsp:cNvSpPr/>
      </dsp:nvSpPr>
      <dsp:spPr>
        <a:xfrm>
          <a:off x="1587932" y="744701"/>
          <a:ext cx="7816419" cy="1374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503" tIns="145503" rIns="145503" bIns="14550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LEPC’s that have an agreement on file for the current fiscal year will receive a payment application by email on or before April 1</a:t>
          </a:r>
          <a:r>
            <a:rPr lang="en-US" sz="2500" b="1" kern="1200" baseline="30000" dirty="0"/>
            <a:t>st</a:t>
          </a:r>
          <a:r>
            <a:rPr lang="en-US" sz="2500" b="1" kern="1200" dirty="0"/>
            <a:t>. </a:t>
          </a:r>
        </a:p>
      </dsp:txBody>
      <dsp:txXfrm>
        <a:off x="1587932" y="744701"/>
        <a:ext cx="7816419" cy="1374833"/>
      </dsp:txXfrm>
    </dsp:sp>
    <dsp:sp modelId="{4EA10759-1E97-40E4-B30C-DA3DB4EC6910}">
      <dsp:nvSpPr>
        <dsp:cNvPr id="0" name=""/>
        <dsp:cNvSpPr/>
      </dsp:nvSpPr>
      <dsp:spPr>
        <a:xfrm>
          <a:off x="0" y="2463242"/>
          <a:ext cx="9404352" cy="13748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88110-44FD-4C46-8E24-9DDA83BB484B}">
      <dsp:nvSpPr>
        <dsp:cNvPr id="0" name=""/>
        <dsp:cNvSpPr/>
      </dsp:nvSpPr>
      <dsp:spPr>
        <a:xfrm>
          <a:off x="415887" y="2772580"/>
          <a:ext cx="756158" cy="7561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2B14C-4192-40E4-9FFF-D69FB9368A3A}">
      <dsp:nvSpPr>
        <dsp:cNvPr id="0" name=""/>
        <dsp:cNvSpPr/>
      </dsp:nvSpPr>
      <dsp:spPr>
        <a:xfrm>
          <a:off x="1587932" y="2463242"/>
          <a:ext cx="7816419" cy="1374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503" tIns="145503" rIns="145503" bIns="14550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Payment Applications must be turned in no later than June 30 of the current fiscal year to receive funding. </a:t>
          </a:r>
        </a:p>
      </dsp:txBody>
      <dsp:txXfrm>
        <a:off x="1587932" y="2463242"/>
        <a:ext cx="7816419" cy="13748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B28BD-05BE-4A8E-86CB-9CEA49E632C9}">
      <dsp:nvSpPr>
        <dsp:cNvPr id="0" name=""/>
        <dsp:cNvSpPr/>
      </dsp:nvSpPr>
      <dsp:spPr>
        <a:xfrm>
          <a:off x="1330" y="146037"/>
          <a:ext cx="5187004" cy="31122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>
              <a:solidFill>
                <a:schemeClr val="tx1"/>
              </a:solidFill>
            </a:rPr>
            <a:t>This year DEQ accounts payable has included payments by credit card as an additional way to receive LEPC payments.</a:t>
          </a:r>
        </a:p>
      </dsp:txBody>
      <dsp:txXfrm>
        <a:off x="1330" y="146037"/>
        <a:ext cx="5187004" cy="3112202"/>
      </dsp:txXfrm>
    </dsp:sp>
    <dsp:sp modelId="{578B0E5B-64EE-4E28-9123-425CC01763CC}">
      <dsp:nvSpPr>
        <dsp:cNvPr id="0" name=""/>
        <dsp:cNvSpPr/>
      </dsp:nvSpPr>
      <dsp:spPr>
        <a:xfrm>
          <a:off x="5708365" y="122726"/>
          <a:ext cx="5187004" cy="31122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Payments by check will still be available</a:t>
          </a:r>
          <a:r>
            <a:rPr lang="en-US" sz="3300" kern="1200" dirty="0"/>
            <a:t>. </a:t>
          </a:r>
        </a:p>
      </dsp:txBody>
      <dsp:txXfrm>
        <a:off x="5708365" y="122726"/>
        <a:ext cx="5187004" cy="31122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F9577-0B36-408B-ABFD-FD907DDEFAB6}">
      <dsp:nvSpPr>
        <dsp:cNvPr id="0" name=""/>
        <dsp:cNvSpPr/>
      </dsp:nvSpPr>
      <dsp:spPr>
        <a:xfrm>
          <a:off x="195832" y="502237"/>
          <a:ext cx="910537" cy="9105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7136F-F0F5-479D-9863-36AB2515574C}">
      <dsp:nvSpPr>
        <dsp:cNvPr id="0" name=""/>
        <dsp:cNvSpPr/>
      </dsp:nvSpPr>
      <dsp:spPr>
        <a:xfrm>
          <a:off x="387045" y="693449"/>
          <a:ext cx="528112" cy="5281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BA4F7-771C-4B28-BC8E-2482FADE20E3}">
      <dsp:nvSpPr>
        <dsp:cNvPr id="0" name=""/>
        <dsp:cNvSpPr/>
      </dsp:nvSpPr>
      <dsp:spPr>
        <a:xfrm>
          <a:off x="1301485" y="502237"/>
          <a:ext cx="2146268" cy="91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1000.00$ for distributing Tier II data</a:t>
          </a:r>
        </a:p>
      </dsp:txBody>
      <dsp:txXfrm>
        <a:off x="1301485" y="502237"/>
        <a:ext cx="2146268" cy="910537"/>
      </dsp:txXfrm>
    </dsp:sp>
    <dsp:sp modelId="{8D51416E-F876-445A-B3D2-2D6930D28A6D}">
      <dsp:nvSpPr>
        <dsp:cNvPr id="0" name=""/>
        <dsp:cNvSpPr/>
      </dsp:nvSpPr>
      <dsp:spPr>
        <a:xfrm>
          <a:off x="3821724" y="502237"/>
          <a:ext cx="910537" cy="9105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7D1D2-00CD-4B09-B106-DA95816EF10C}">
      <dsp:nvSpPr>
        <dsp:cNvPr id="0" name=""/>
        <dsp:cNvSpPr/>
      </dsp:nvSpPr>
      <dsp:spPr>
        <a:xfrm>
          <a:off x="4012937" y="693449"/>
          <a:ext cx="528112" cy="5281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26552-A608-435E-8DA6-45519F18B498}">
      <dsp:nvSpPr>
        <dsp:cNvPr id="0" name=""/>
        <dsp:cNvSpPr/>
      </dsp:nvSpPr>
      <dsp:spPr>
        <a:xfrm>
          <a:off x="4927377" y="502237"/>
          <a:ext cx="2146268" cy="91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Must have an Agreement and PAY APP on file to receive the payment</a:t>
          </a:r>
        </a:p>
      </dsp:txBody>
      <dsp:txXfrm>
        <a:off x="4927377" y="502237"/>
        <a:ext cx="2146268" cy="910537"/>
      </dsp:txXfrm>
    </dsp:sp>
    <dsp:sp modelId="{064A772E-E41D-433B-A538-D19AFA93AECD}">
      <dsp:nvSpPr>
        <dsp:cNvPr id="0" name=""/>
        <dsp:cNvSpPr/>
      </dsp:nvSpPr>
      <dsp:spPr>
        <a:xfrm>
          <a:off x="7447616" y="502237"/>
          <a:ext cx="910537" cy="9105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108705-FAF6-43AA-AEBA-9548A11137D5}">
      <dsp:nvSpPr>
        <dsp:cNvPr id="0" name=""/>
        <dsp:cNvSpPr/>
      </dsp:nvSpPr>
      <dsp:spPr>
        <a:xfrm>
          <a:off x="7638829" y="693449"/>
          <a:ext cx="528112" cy="5281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0E9BF-915F-4AD6-93A6-6AE48562253F}">
      <dsp:nvSpPr>
        <dsp:cNvPr id="0" name=""/>
        <dsp:cNvSpPr/>
      </dsp:nvSpPr>
      <dsp:spPr>
        <a:xfrm>
          <a:off x="8553269" y="502237"/>
          <a:ext cx="2146268" cy="91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Money can be used for the following:</a:t>
          </a:r>
        </a:p>
      </dsp:txBody>
      <dsp:txXfrm>
        <a:off x="8553269" y="502237"/>
        <a:ext cx="2146268" cy="910537"/>
      </dsp:txXfrm>
    </dsp:sp>
    <dsp:sp modelId="{84E36E19-B047-43D4-AFC9-67A17691610E}">
      <dsp:nvSpPr>
        <dsp:cNvPr id="0" name=""/>
        <dsp:cNvSpPr/>
      </dsp:nvSpPr>
      <dsp:spPr>
        <a:xfrm>
          <a:off x="195832" y="1991502"/>
          <a:ext cx="910537" cy="9105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9A2B5-8109-4301-887B-6DDC6F799484}">
      <dsp:nvSpPr>
        <dsp:cNvPr id="0" name=""/>
        <dsp:cNvSpPr/>
      </dsp:nvSpPr>
      <dsp:spPr>
        <a:xfrm>
          <a:off x="387045" y="2182715"/>
          <a:ext cx="528112" cy="5281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73602-D324-4029-A21E-08CE72094952}">
      <dsp:nvSpPr>
        <dsp:cNvPr id="0" name=""/>
        <dsp:cNvSpPr/>
      </dsp:nvSpPr>
      <dsp:spPr>
        <a:xfrm>
          <a:off x="1301485" y="1991502"/>
          <a:ext cx="2146268" cy="91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Food &amp; Drinks for LEPC Meetings</a:t>
          </a:r>
        </a:p>
      </dsp:txBody>
      <dsp:txXfrm>
        <a:off x="1301485" y="1991502"/>
        <a:ext cx="2146268" cy="910537"/>
      </dsp:txXfrm>
    </dsp:sp>
    <dsp:sp modelId="{4E122368-D9E1-425E-A4CB-345022B5157A}">
      <dsp:nvSpPr>
        <dsp:cNvPr id="0" name=""/>
        <dsp:cNvSpPr/>
      </dsp:nvSpPr>
      <dsp:spPr>
        <a:xfrm>
          <a:off x="3821724" y="1991502"/>
          <a:ext cx="910537" cy="91053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CB5FC-16AB-4BB6-9DD9-CA7E99BA1D91}">
      <dsp:nvSpPr>
        <dsp:cNvPr id="0" name=""/>
        <dsp:cNvSpPr/>
      </dsp:nvSpPr>
      <dsp:spPr>
        <a:xfrm>
          <a:off x="4012937" y="2182715"/>
          <a:ext cx="528112" cy="52811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5AAB0-E792-4428-9FDF-4BFEBD496D20}">
      <dsp:nvSpPr>
        <dsp:cNvPr id="0" name=""/>
        <dsp:cNvSpPr/>
      </dsp:nvSpPr>
      <dsp:spPr>
        <a:xfrm>
          <a:off x="4927377" y="1991502"/>
          <a:ext cx="2146268" cy="91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Any equipment needed for LEPC activities. </a:t>
          </a:r>
          <a:r>
            <a:rPr lang="en-US" sz="1200" b="1" kern="1200" dirty="0" err="1"/>
            <a:t>i.e</a:t>
          </a:r>
          <a:r>
            <a:rPr lang="en-US" sz="1200" b="1" kern="1200" dirty="0"/>
            <a:t> Laptops or Tablets. </a:t>
          </a:r>
        </a:p>
      </dsp:txBody>
      <dsp:txXfrm>
        <a:off x="4927377" y="1991502"/>
        <a:ext cx="2146268" cy="910537"/>
      </dsp:txXfrm>
    </dsp:sp>
    <dsp:sp modelId="{AB7B4CEF-204C-4D4C-9214-82EFDBCFC3B3}">
      <dsp:nvSpPr>
        <dsp:cNvPr id="0" name=""/>
        <dsp:cNvSpPr/>
      </dsp:nvSpPr>
      <dsp:spPr>
        <a:xfrm>
          <a:off x="7447616" y="1991502"/>
          <a:ext cx="910537" cy="9105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4A05E-81BC-48A3-AE01-860ED2AFB089}">
      <dsp:nvSpPr>
        <dsp:cNvPr id="0" name=""/>
        <dsp:cNvSpPr/>
      </dsp:nvSpPr>
      <dsp:spPr>
        <a:xfrm>
          <a:off x="7638829" y="2182715"/>
          <a:ext cx="528112" cy="52811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95254-8223-4921-827F-07F6EE5C378A}">
      <dsp:nvSpPr>
        <dsp:cNvPr id="0" name=""/>
        <dsp:cNvSpPr/>
      </dsp:nvSpPr>
      <dsp:spPr>
        <a:xfrm>
          <a:off x="8553269" y="1991502"/>
          <a:ext cx="2146268" cy="91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Anything the LEPC feels can related to emergency planning and preparedness and the County/LEPC EOP</a:t>
          </a:r>
        </a:p>
      </dsp:txBody>
      <dsp:txXfrm>
        <a:off x="8553269" y="1991502"/>
        <a:ext cx="2146268" cy="9105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D15FD-A969-4355-B139-BEDD14940F31}">
      <dsp:nvSpPr>
        <dsp:cNvPr id="0" name=""/>
        <dsp:cNvSpPr/>
      </dsp:nvSpPr>
      <dsp:spPr>
        <a:xfrm>
          <a:off x="2485700" y="14638"/>
          <a:ext cx="2024437" cy="20244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77622-A3E2-468F-9514-461CE2437BB6}">
      <dsp:nvSpPr>
        <dsp:cNvPr id="0" name=""/>
        <dsp:cNvSpPr/>
      </dsp:nvSpPr>
      <dsp:spPr>
        <a:xfrm>
          <a:off x="2917138" y="446075"/>
          <a:ext cx="1161562" cy="1161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9AF94-9622-40F9-813D-66FCB0E38B4B}">
      <dsp:nvSpPr>
        <dsp:cNvPr id="0" name=""/>
        <dsp:cNvSpPr/>
      </dsp:nvSpPr>
      <dsp:spPr>
        <a:xfrm>
          <a:off x="1838544" y="2669638"/>
          <a:ext cx="33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Email – </a:t>
          </a:r>
          <a:r>
            <a:rPr lang="en-US" sz="1500" kern="1200">
              <a:hlinkClick xmlns:r="http://schemas.openxmlformats.org/officeDocument/2006/relationships" r:id="rId3"/>
            </a:rPr>
            <a:t>Tommy.Holbrook@deq.ok.gov</a:t>
          </a:r>
          <a:endParaRPr lang="en-US" sz="1500" kern="1200"/>
        </a:p>
      </dsp:txBody>
      <dsp:txXfrm>
        <a:off x="1838544" y="2669638"/>
        <a:ext cx="3318750" cy="720000"/>
      </dsp:txXfrm>
    </dsp:sp>
    <dsp:sp modelId="{090063C1-1579-4E65-9F5D-03CB905DD02F}">
      <dsp:nvSpPr>
        <dsp:cNvPr id="0" name=""/>
        <dsp:cNvSpPr/>
      </dsp:nvSpPr>
      <dsp:spPr>
        <a:xfrm>
          <a:off x="6385231" y="14638"/>
          <a:ext cx="2024437" cy="20244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F979F-59D3-44A0-9462-83B1EFF8CA03}">
      <dsp:nvSpPr>
        <dsp:cNvPr id="0" name=""/>
        <dsp:cNvSpPr/>
      </dsp:nvSpPr>
      <dsp:spPr>
        <a:xfrm>
          <a:off x="6816669" y="446075"/>
          <a:ext cx="1161562" cy="116156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2CFC4-CEA9-44EA-B122-FDD4B37C8002}">
      <dsp:nvSpPr>
        <dsp:cNvPr id="0" name=""/>
        <dsp:cNvSpPr/>
      </dsp:nvSpPr>
      <dsp:spPr>
        <a:xfrm>
          <a:off x="5738075" y="2669638"/>
          <a:ext cx="33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Call 405-702-5156</a:t>
          </a:r>
        </a:p>
      </dsp:txBody>
      <dsp:txXfrm>
        <a:off x="5738075" y="2669638"/>
        <a:ext cx="331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2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6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46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9591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40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82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74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3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1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7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6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1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7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4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90069C-3136-441A-B9CA-4FA55F6C0E9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06A7D-6F77-45D2-8711-906161F2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25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563C09-5F0D-B508-A50C-1956F3D6B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012" y="1447800"/>
            <a:ext cx="5222325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 b="1" dirty="0">
                <a:solidFill>
                  <a:srgbClr val="EBEBEB"/>
                </a:solidFill>
              </a:rPr>
              <a:t>LEPC Tier II Agreements &amp; Payment Applications</a:t>
            </a:r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81964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Graphic 14" descr="Contract">
            <a:extLst>
              <a:ext uri="{FF2B5EF4-FFF2-40B4-BE49-F238E27FC236}">
                <a16:creationId xmlns:a16="http://schemas.microsoft.com/office/drawing/2014/main" id="{46DBD062-B28F-43A3-2EA8-50A123069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7240" y="2074882"/>
            <a:ext cx="2936836" cy="293683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38826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B499A-BEDA-D0AF-522E-E768A1794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dirty="0">
                <a:solidFill>
                  <a:srgbClr val="EBEBEB"/>
                </a:solidFill>
              </a:rPr>
              <a:t>Questions about LEPC Tier II agreements or Pay Apps?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F54C76-8250-9952-72EF-5F8D28B607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541454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422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820C-CB55-5DAE-F1E7-C832C0CF2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does DEQ utilize LEPC Tier II Agreements &amp; Payment Applications 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89336D-3491-ED89-929B-FBCDFEBFC6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998417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160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AE2A25-AC7A-0ED8-A92F-D549AF3D5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7" y="316006"/>
            <a:ext cx="3982016" cy="1653988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highlight>
                  <a:srgbClr val="808080"/>
                </a:highlight>
              </a:rPr>
              <a:t>LEPC Agreements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09A4AE52-D4D6-D7A1-1A55-0F22BCC037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04287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016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6D608-E091-7548-12F2-8F5B9440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57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LEPC Agreement Duties &amp; Obligations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CA7F2E-E2AC-73D5-FABC-E831415AA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911203"/>
              </p:ext>
            </p:extLst>
          </p:nvPr>
        </p:nvGraphicFramePr>
        <p:xfrm>
          <a:off x="646482" y="1629097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82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2A98-EAF2-88B6-771A-DD7C54D9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LEPC PAYMENT APPLICATIONS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ED613D-CDE1-D800-6C4C-E4B2CA0580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354042"/>
              </p:ext>
            </p:extLst>
          </p:nvPr>
        </p:nvGraphicFramePr>
        <p:xfrm>
          <a:off x="419005" y="1405646"/>
          <a:ext cx="9404352" cy="458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262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63A0D8-83A7-A0C1-49BB-31D6B07A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sz="3900" b="1" dirty="0">
                <a:solidFill>
                  <a:srgbClr val="EBEBEB"/>
                </a:solidFill>
              </a:rPr>
              <a:t>Payment Application Form Changes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718B8569-209C-EA0C-E319-561137B613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269485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164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27CF008-4B18-436D-B2D5-C1346C124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E22DAD8-5F67-4B73-ADA9-06EF381F7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 16">
            <a:extLst>
              <a:ext uri="{FF2B5EF4-FFF2-40B4-BE49-F238E27FC236}">
                <a16:creationId xmlns:a16="http://schemas.microsoft.com/office/drawing/2014/main" id="{E4F17063-EDA4-417B-946F-BA357F3B3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C8E736-37C5-716D-9EE3-4FD28C204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35458" y="640081"/>
            <a:ext cx="6486392" cy="3291844"/>
          </a:xfrm>
          <a:prstGeom prst="rect">
            <a:avLst/>
          </a:prstGeom>
          <a:effectLst/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36F3EEA-55D4-4677-80E7-92D00B8F3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FB694A-2B12-52CB-8482-4D72347A90DB}"/>
              </a:ext>
            </a:extLst>
          </p:cNvPr>
          <p:cNvSpPr txBox="1"/>
          <p:nvPr/>
        </p:nvSpPr>
        <p:spPr>
          <a:xfrm>
            <a:off x="636916" y="4854346"/>
            <a:ext cx="9149350" cy="8680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LEPC Credit Card Payments</a:t>
            </a:r>
          </a:p>
        </p:txBody>
      </p:sp>
    </p:spTree>
    <p:extLst>
      <p:ext uri="{BB962C8B-B14F-4D97-AF65-F5344CB8AC3E}">
        <p14:creationId xmlns:p14="http://schemas.microsoft.com/office/powerpoint/2010/main" val="427838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179D83-2A5B-EE81-FA91-29E6122B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LEPC Payments.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16CDF3-4F13-8CC7-0E5B-E370DAE398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710086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9020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3" name="Picture 1072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75" name="Picture 1074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077" name="Oval 1076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79" name="Picture 1078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81" name="Picture 1080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083" name="Rectangle 1082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85" name="Rectangle 1084">
            <a:extLst>
              <a:ext uri="{FF2B5EF4-FFF2-40B4-BE49-F238E27FC236}">
                <a16:creationId xmlns:a16="http://schemas.microsoft.com/office/drawing/2014/main" id="{D27CF008-4B18-436D-B2D5-C1346C124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>
            <a:extLst>
              <a:ext uri="{FF2B5EF4-FFF2-40B4-BE49-F238E27FC236}">
                <a16:creationId xmlns:a16="http://schemas.microsoft.com/office/drawing/2014/main" id="{CE22DAD8-5F67-4B73-ADA9-06EF381F7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89" name="Freeform 16">
            <a:extLst>
              <a:ext uri="{FF2B5EF4-FFF2-40B4-BE49-F238E27FC236}">
                <a16:creationId xmlns:a16="http://schemas.microsoft.com/office/drawing/2014/main" id="{E4F17063-EDA4-417B-946F-BA357F3B3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86C748-D33A-9C39-51AB-58F81EB342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"/>
          <a:stretch/>
        </p:blipFill>
        <p:spPr bwMode="auto">
          <a:xfrm>
            <a:off x="536576" y="282446"/>
            <a:ext cx="9063036" cy="358164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1" name="Freeform: Shape 1090">
            <a:extLst>
              <a:ext uri="{FF2B5EF4-FFF2-40B4-BE49-F238E27FC236}">
                <a16:creationId xmlns:a16="http://schemas.microsoft.com/office/drawing/2014/main" id="{D36F3EEA-55D4-4677-80E7-92D00B8F3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C773E2-0164-9F41-CAFF-1207215D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6" y="4845091"/>
            <a:ext cx="9149350" cy="86802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LEPC’S with agreement  on file for FY23-24</a:t>
            </a:r>
          </a:p>
        </p:txBody>
      </p:sp>
    </p:spTree>
    <p:extLst>
      <p:ext uri="{BB962C8B-B14F-4D97-AF65-F5344CB8AC3E}">
        <p14:creationId xmlns:p14="http://schemas.microsoft.com/office/powerpoint/2010/main" val="66769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196</TotalTime>
  <Words>477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LEPC Tier II Agreements &amp; Payment Applications</vt:lpstr>
      <vt:lpstr>Why does DEQ utilize LEPC Tier II Agreements &amp; Payment Applications ?</vt:lpstr>
      <vt:lpstr>LEPC Agreements</vt:lpstr>
      <vt:lpstr> LEPC Agreement Duties &amp; Obligations </vt:lpstr>
      <vt:lpstr>LEPC PAYMENT APPLICATIONS</vt:lpstr>
      <vt:lpstr>Payment Application Form Changes</vt:lpstr>
      <vt:lpstr>PowerPoint Presentation</vt:lpstr>
      <vt:lpstr>LEPC Payments.</vt:lpstr>
      <vt:lpstr>LEPC’S with agreement  on file for FY23-24</vt:lpstr>
      <vt:lpstr>Questions about LEPC Tier II agreements or Pay Apps?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LEPC Agreements &amp; Payment Applications</dc:title>
  <dc:creator>Tommy Holbrook</dc:creator>
  <cp:lastModifiedBy>Tommy Holbrook</cp:lastModifiedBy>
  <cp:revision>8</cp:revision>
  <dcterms:created xsi:type="dcterms:W3CDTF">2023-11-28T14:21:51Z</dcterms:created>
  <dcterms:modified xsi:type="dcterms:W3CDTF">2023-12-12T16:48:04Z</dcterms:modified>
</cp:coreProperties>
</file>